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0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802DA-A976-F645-A9EE-A95F4CCD13D5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AB362-8FCF-6C46-AFF3-1AD05DBAC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AB362-8FCF-6C46-AFF3-1AD05DBAC8A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6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9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5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0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9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5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39E3-1151-3F42-B99D-4C272E29E617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561E-6B8B-204A-9D8D-FC8C98885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9.xml"/><Relationship Id="rId18" Type="http://schemas.openxmlformats.org/officeDocument/2006/relationships/slide" Target="slide15.xml"/><Relationship Id="rId26" Type="http://schemas.openxmlformats.org/officeDocument/2006/relationships/slide" Target="slide26.xml"/><Relationship Id="rId21" Type="http://schemas.openxmlformats.org/officeDocument/2006/relationships/slide" Target="slide30.xml"/><Relationship Id="rId34" Type="http://schemas.openxmlformats.org/officeDocument/2006/relationships/image" Target="../media/image4.jpg"/><Relationship Id="rId7" Type="http://schemas.openxmlformats.org/officeDocument/2006/relationships/slide" Target="slide18.xml"/><Relationship Id="rId12" Type="http://schemas.openxmlformats.org/officeDocument/2006/relationships/slide" Target="slide14.xml"/><Relationship Id="rId17" Type="http://schemas.openxmlformats.org/officeDocument/2006/relationships/slide" Target="slide10.xml"/><Relationship Id="rId25" Type="http://schemas.openxmlformats.org/officeDocument/2006/relationships/slide" Target="slide21.xml"/><Relationship Id="rId33" Type="http://schemas.openxmlformats.org/officeDocument/2006/relationships/slide" Target="slide32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5.xml"/><Relationship Id="rId20" Type="http://schemas.openxmlformats.org/officeDocument/2006/relationships/slide" Target="slide25.xml"/><Relationship Id="rId29" Type="http://schemas.openxmlformats.org/officeDocument/2006/relationships/slide" Target="slide12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9.xml"/><Relationship Id="rId24" Type="http://schemas.openxmlformats.org/officeDocument/2006/relationships/slide" Target="slide16.xml"/><Relationship Id="rId32" Type="http://schemas.openxmlformats.org/officeDocument/2006/relationships/slide" Target="slide27.xml"/><Relationship Id="rId37" Type="http://schemas.openxmlformats.org/officeDocument/2006/relationships/image" Target="../media/image2.png"/><Relationship Id="rId5" Type="http://schemas.openxmlformats.org/officeDocument/2006/relationships/slide" Target="slide8.xml"/><Relationship Id="rId15" Type="http://schemas.openxmlformats.org/officeDocument/2006/relationships/slide" Target="slide29.xml"/><Relationship Id="rId23" Type="http://schemas.openxmlformats.org/officeDocument/2006/relationships/slide" Target="slide11.xml"/><Relationship Id="rId28" Type="http://schemas.openxmlformats.org/officeDocument/2006/relationships/slide" Target="slide7.xml"/><Relationship Id="rId36" Type="http://schemas.openxmlformats.org/officeDocument/2006/relationships/oleObject" Target="../embeddings/oleObject1.bin"/><Relationship Id="rId10" Type="http://schemas.openxmlformats.org/officeDocument/2006/relationships/slide" Target="slide4.xml"/><Relationship Id="rId19" Type="http://schemas.openxmlformats.org/officeDocument/2006/relationships/slide" Target="slide20.xml"/><Relationship Id="rId31" Type="http://schemas.openxmlformats.org/officeDocument/2006/relationships/slide" Target="slide22.xml"/><Relationship Id="rId4" Type="http://schemas.openxmlformats.org/officeDocument/2006/relationships/slide" Target="slide3.xml"/><Relationship Id="rId9" Type="http://schemas.openxmlformats.org/officeDocument/2006/relationships/slide" Target="slide28.xml"/><Relationship Id="rId14" Type="http://schemas.openxmlformats.org/officeDocument/2006/relationships/slide" Target="slide24.xml"/><Relationship Id="rId22" Type="http://schemas.openxmlformats.org/officeDocument/2006/relationships/slide" Target="slide6.xml"/><Relationship Id="rId27" Type="http://schemas.openxmlformats.org/officeDocument/2006/relationships/slide" Target="slide31.xml"/><Relationship Id="rId30" Type="http://schemas.openxmlformats.org/officeDocument/2006/relationships/slide" Target="slide17.xml"/><Relationship Id="rId35" Type="http://schemas.openxmlformats.org/officeDocument/2006/relationships/slide" Target="slide33.xml"/><Relationship Id="rId8" Type="http://schemas.openxmlformats.org/officeDocument/2006/relationships/slide" Target="slide23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77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760" y="358877"/>
            <a:ext cx="78471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When you approach a 45 mph sign leaving a town, when can you reach 45 mph? </a:t>
            </a:r>
          </a:p>
        </p:txBody>
      </p:sp>
    </p:spTree>
    <p:extLst>
      <p:ext uri="{BB962C8B-B14F-4D97-AF65-F5344CB8AC3E}">
        <p14:creationId xmlns:p14="http://schemas.microsoft.com/office/powerpoint/2010/main" val="361596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033" y="1007310"/>
            <a:ext cx="7030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are the short segments of corrugated roadway called?</a:t>
            </a:r>
          </a:p>
        </p:txBody>
      </p:sp>
    </p:spTree>
    <p:extLst>
      <p:ext uri="{BB962C8B-B14F-4D97-AF65-F5344CB8AC3E}">
        <p14:creationId xmlns:p14="http://schemas.microsoft.com/office/powerpoint/2010/main" val="1535939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9145" y="1868883"/>
            <a:ext cx="7030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When can you turn </a:t>
            </a:r>
            <a:r>
              <a:rPr lang="en-US" sz="7200" u="sng" dirty="0">
                <a:solidFill>
                  <a:schemeClr val="bg1"/>
                </a:solidFill>
              </a:rPr>
              <a:t>left</a:t>
            </a:r>
            <a:r>
              <a:rPr lang="en-US" sz="7200" dirty="0">
                <a:solidFill>
                  <a:schemeClr val="bg1"/>
                </a:solidFill>
              </a:rPr>
              <a:t> on red?</a:t>
            </a:r>
          </a:p>
        </p:txBody>
      </p:sp>
    </p:spTree>
    <p:extLst>
      <p:ext uri="{BB962C8B-B14F-4D97-AF65-F5344CB8AC3E}">
        <p14:creationId xmlns:p14="http://schemas.microsoft.com/office/powerpoint/2010/main" val="207735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883" y="414568"/>
            <a:ext cx="8096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are circular intersections called that drivers travel counterclockwise around?</a:t>
            </a:r>
          </a:p>
        </p:txBody>
      </p:sp>
    </p:spTree>
    <p:extLst>
      <p:ext uri="{BB962C8B-B14F-4D97-AF65-F5344CB8AC3E}">
        <p14:creationId xmlns:p14="http://schemas.microsoft.com/office/powerpoint/2010/main" val="25072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033" y="417775"/>
            <a:ext cx="703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type of traffic light should a driver slow down and prepare to yield for?</a:t>
            </a:r>
          </a:p>
        </p:txBody>
      </p:sp>
    </p:spTree>
    <p:extLst>
      <p:ext uri="{BB962C8B-B14F-4D97-AF65-F5344CB8AC3E}">
        <p14:creationId xmlns:p14="http://schemas.microsoft.com/office/powerpoint/2010/main" val="428477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327076"/>
            <a:ext cx="84184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type of turn is the most dangerous?</a:t>
            </a:r>
          </a:p>
          <a:p>
            <a:pPr marL="1143000" indent="-1143000" algn="ctr">
              <a:buAutoNum type="alphaLcPeriod"/>
            </a:pPr>
            <a:r>
              <a:rPr lang="en-US" sz="7200" dirty="0">
                <a:solidFill>
                  <a:schemeClr val="bg1"/>
                </a:solidFill>
              </a:rPr>
              <a:t>Right on red</a:t>
            </a:r>
          </a:p>
          <a:p>
            <a:pPr marL="1143000" indent="-1143000" algn="ctr">
              <a:buAutoNum type="alphaLcPeriod"/>
            </a:pPr>
            <a:r>
              <a:rPr lang="en-US" sz="7200" dirty="0">
                <a:solidFill>
                  <a:schemeClr val="bg1"/>
                </a:solidFill>
              </a:rPr>
              <a:t>Left with arrow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c.  Unprotected left</a:t>
            </a:r>
          </a:p>
        </p:txBody>
      </p:sp>
    </p:spTree>
    <p:extLst>
      <p:ext uri="{BB962C8B-B14F-4D97-AF65-F5344CB8AC3E}">
        <p14:creationId xmlns:p14="http://schemas.microsoft.com/office/powerpoint/2010/main" val="3528966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883" y="419355"/>
            <a:ext cx="78552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type of intersection has stop signs, yield signs, or traffic lights?</a:t>
            </a:r>
          </a:p>
        </p:txBody>
      </p:sp>
    </p:spTree>
    <p:extLst>
      <p:ext uri="{BB962C8B-B14F-4D97-AF65-F5344CB8AC3E}">
        <p14:creationId xmlns:p14="http://schemas.microsoft.com/office/powerpoint/2010/main" val="227413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684" y="1308355"/>
            <a:ext cx="81146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Who always has the right of way at an intersection?</a:t>
            </a:r>
          </a:p>
        </p:txBody>
      </p:sp>
    </p:spTree>
    <p:extLst>
      <p:ext uri="{BB962C8B-B14F-4D97-AF65-F5344CB8AC3E}">
        <p14:creationId xmlns:p14="http://schemas.microsoft.com/office/powerpoint/2010/main" val="163866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 100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605" y="1989721"/>
            <a:ext cx="7030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does I.P.D.E. stand for?</a:t>
            </a:r>
          </a:p>
        </p:txBody>
      </p:sp>
    </p:spTree>
    <p:extLst>
      <p:ext uri="{BB962C8B-B14F-4D97-AF65-F5344CB8AC3E}">
        <p14:creationId xmlns:p14="http://schemas.microsoft.com/office/powerpoint/2010/main" val="1627930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033" y="602440"/>
            <a:ext cx="703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How many zones surround a vehicle (according to the Zone Control System)?</a:t>
            </a:r>
          </a:p>
        </p:txBody>
      </p:sp>
    </p:spTree>
    <p:extLst>
      <p:ext uri="{BB962C8B-B14F-4D97-AF65-F5344CB8AC3E}">
        <p14:creationId xmlns:p14="http://schemas.microsoft.com/office/powerpoint/2010/main" val="24721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6142" y="1859214"/>
            <a:ext cx="8481950" cy="1038225"/>
            <a:chOff x="356140" y="1665498"/>
            <a:chExt cx="8481950" cy="1038225"/>
          </a:xfrm>
        </p:grpSpPr>
        <p:pic>
          <p:nvPicPr>
            <p:cNvPr id="34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0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5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0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5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0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5" y="1665498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>
              <a:hlinkClick r:id="rId4" action="ppaction://hlinksldjump"/>
            </p:cNvPr>
            <p:cNvSpPr txBox="1"/>
            <p:nvPr/>
          </p:nvSpPr>
          <p:spPr>
            <a:xfrm>
              <a:off x="356141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4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787735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5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19330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6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650925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7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82520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8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14116" y="192058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9" action="ppaction://hlinksldjump"/>
                </a:rPr>
                <a:t>$100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6142" y="2832867"/>
            <a:ext cx="8481950" cy="1038225"/>
            <a:chOff x="356140" y="2692961"/>
            <a:chExt cx="8481950" cy="1038225"/>
          </a:xfrm>
        </p:grpSpPr>
        <p:pic>
          <p:nvPicPr>
            <p:cNvPr id="40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0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5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0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5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0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5" y="2692961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TextBox 69"/>
            <p:cNvSpPr txBox="1"/>
            <p:nvPr/>
          </p:nvSpPr>
          <p:spPr>
            <a:xfrm>
              <a:off x="356140" y="295719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0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787735" y="295719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1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19330" y="295163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2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650926" y="295163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3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82520" y="295163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4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14116" y="2951635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5" action="ppaction://hlinksldjump"/>
                </a:rPr>
                <a:t>$200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6138" y="3806520"/>
            <a:ext cx="8481950" cy="1038225"/>
            <a:chOff x="356140" y="3720424"/>
            <a:chExt cx="8481950" cy="1038225"/>
          </a:xfrm>
        </p:grpSpPr>
        <p:pic>
          <p:nvPicPr>
            <p:cNvPr id="46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0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5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0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5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0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5" y="3720424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TextBox 75"/>
            <p:cNvSpPr txBox="1"/>
            <p:nvPr/>
          </p:nvSpPr>
          <p:spPr>
            <a:xfrm>
              <a:off x="356140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6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87736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7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19330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8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650925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19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82521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0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14116" y="3981307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1" action="ppaction://hlinksldjump"/>
                </a:rPr>
                <a:t>$300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6140" y="4780173"/>
            <a:ext cx="8481950" cy="1038225"/>
            <a:chOff x="356140" y="4747887"/>
            <a:chExt cx="8481950" cy="1038225"/>
          </a:xfrm>
        </p:grpSpPr>
        <p:pic>
          <p:nvPicPr>
            <p:cNvPr id="52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0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5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0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5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0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5" y="4747887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356141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2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87735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3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19332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4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50926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5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82521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6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514115" y="5005418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7" action="ppaction://hlinksldjump"/>
                </a:rPr>
                <a:t>$400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6140" y="5753826"/>
            <a:ext cx="8481950" cy="1038225"/>
            <a:chOff x="356140" y="5775350"/>
            <a:chExt cx="8481950" cy="1038225"/>
          </a:xfrm>
        </p:grpSpPr>
        <p:pic>
          <p:nvPicPr>
            <p:cNvPr id="58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0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5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0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5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0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5" y="5775350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TextBox 87"/>
            <p:cNvSpPr txBox="1"/>
            <p:nvPr/>
          </p:nvSpPr>
          <p:spPr>
            <a:xfrm>
              <a:off x="356140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8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87734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29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219331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30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50925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31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082520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32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514114" y="6029529"/>
              <a:ext cx="13239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Arial Black"/>
                  <a:cs typeface="Arial Black"/>
                  <a:hlinkClick r:id="rId33" action="ppaction://hlinksldjump"/>
                </a:rPr>
                <a:t>$500</a:t>
              </a:r>
              <a:endParaRPr lang="en-US" sz="2800" b="1" dirty="0">
                <a:solidFill>
                  <a:srgbClr val="FFFFFF"/>
                </a:solidFill>
                <a:latin typeface="Arial Black"/>
                <a:cs typeface="Arial Black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6138" y="860950"/>
            <a:ext cx="8481950" cy="1038225"/>
            <a:chOff x="356141" y="627273"/>
            <a:chExt cx="8481950" cy="1038225"/>
          </a:xfrm>
        </p:grpSpPr>
        <p:pic>
          <p:nvPicPr>
            <p:cNvPr id="16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41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7736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9331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0926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521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36" descr="screen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4116" y="627273"/>
              <a:ext cx="1323975" cy="103822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58483" y="887373"/>
              <a:ext cx="11192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Vehicle</a:t>
              </a: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Controls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890078" y="882044"/>
              <a:ext cx="11192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Signs, Signals, </a:t>
              </a: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&amp; Markings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21673" y="819126"/>
              <a:ext cx="11192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100" b="1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Intersections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753268" y="875143"/>
              <a:ext cx="11192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IPDE</a:t>
              </a: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Process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131620" y="834412"/>
              <a:ext cx="122577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Rural Driving </a:t>
              </a:r>
            </a:p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&amp; Vehicle Maneuvers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616458" y="845304"/>
              <a:ext cx="111928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Calibri"/>
                  <a:cs typeface="Calibri"/>
                </a:rPr>
                <a:t>Urban &amp; Expressway Driving</a:t>
              </a:r>
            </a:p>
          </p:txBody>
        </p:sp>
      </p:grpSp>
      <p:pic>
        <p:nvPicPr>
          <p:cNvPr id="12" name="Picture 11" descr="JEAPORDY-Logo.jpg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21" y="0"/>
            <a:ext cx="5078183" cy="898071"/>
          </a:xfrm>
          <a:prstGeom prst="rect">
            <a:avLst/>
          </a:prstGeom>
        </p:spPr>
      </p:pic>
      <p:graphicFrame>
        <p:nvGraphicFramePr>
          <p:cNvPr id="99" name="Object 219">
            <a:hlinkClick r:id="rId35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73780"/>
              </p:ext>
            </p:extLst>
          </p:nvPr>
        </p:nvGraphicFramePr>
        <p:xfrm>
          <a:off x="7676688" y="196315"/>
          <a:ext cx="1009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Bitmap Image" r:id="rId36" imgW="1009791" imgH="542857" progId="Paint.Picture">
                  <p:embed/>
                </p:oleObj>
              </mc:Choice>
              <mc:Fallback>
                <p:oleObj name="Bitmap Image" r:id="rId36" imgW="1009791" imgH="5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6688" y="196315"/>
                        <a:ext cx="10096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735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005" y="338069"/>
            <a:ext cx="72228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type of vision exists to the outermost left &amp; right fields of view?</a:t>
            </a:r>
          </a:p>
        </p:txBody>
      </p:sp>
    </p:spTree>
    <p:extLst>
      <p:ext uri="{BB962C8B-B14F-4D97-AF65-F5344CB8AC3E}">
        <p14:creationId xmlns:p14="http://schemas.microsoft.com/office/powerpoint/2010/main" val="1178330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047" y="612844"/>
            <a:ext cx="86747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In which lane position should a driver use going uphill or as an oncoming car approaches?</a:t>
            </a:r>
          </a:p>
        </p:txBody>
      </p:sp>
    </p:spTree>
    <p:extLst>
      <p:ext uri="{BB962C8B-B14F-4D97-AF65-F5344CB8AC3E}">
        <p14:creationId xmlns:p14="http://schemas.microsoft.com/office/powerpoint/2010/main" val="3738516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755531"/>
            <a:ext cx="8406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is “thinking out loud” known as when you apply the IPDE Process?</a:t>
            </a:r>
          </a:p>
        </p:txBody>
      </p:sp>
    </p:spTree>
    <p:extLst>
      <p:ext uri="{BB962C8B-B14F-4D97-AF65-F5344CB8AC3E}">
        <p14:creationId xmlns:p14="http://schemas.microsoft.com/office/powerpoint/2010/main" val="2595445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 100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1971" y="1516840"/>
            <a:ext cx="69800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Oversteering is also known as ____________.</a:t>
            </a:r>
          </a:p>
        </p:txBody>
      </p:sp>
    </p:spTree>
    <p:extLst>
      <p:ext uri="{BB962C8B-B14F-4D97-AF65-F5344CB8AC3E}">
        <p14:creationId xmlns:p14="http://schemas.microsoft.com/office/powerpoint/2010/main" val="277502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2982" y="417775"/>
            <a:ext cx="7653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If you bend your left hand up when turning, which direction are you going?</a:t>
            </a:r>
          </a:p>
        </p:txBody>
      </p:sp>
    </p:spTree>
    <p:extLst>
      <p:ext uri="{BB962C8B-B14F-4D97-AF65-F5344CB8AC3E}">
        <p14:creationId xmlns:p14="http://schemas.microsoft.com/office/powerpoint/2010/main" val="2767022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659" y="960953"/>
            <a:ext cx="6953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Parallel parking should be done with ___ turns of the wheel.</a:t>
            </a:r>
          </a:p>
        </p:txBody>
      </p:sp>
    </p:spTree>
    <p:extLst>
      <p:ext uri="{BB962C8B-B14F-4D97-AF65-F5344CB8AC3E}">
        <p14:creationId xmlns:p14="http://schemas.microsoft.com/office/powerpoint/2010/main" val="3949347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2982" y="417775"/>
            <a:ext cx="75680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is the proper following distance at any speed (under ideal conditions)?</a:t>
            </a:r>
          </a:p>
        </p:txBody>
      </p:sp>
    </p:spTree>
    <p:extLst>
      <p:ext uri="{BB962C8B-B14F-4D97-AF65-F5344CB8AC3E}">
        <p14:creationId xmlns:p14="http://schemas.microsoft.com/office/powerpoint/2010/main" val="2520376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785" y="117693"/>
            <a:ext cx="823987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Which is </a:t>
            </a:r>
            <a:r>
              <a:rPr lang="en-US" sz="7200" u="sng" dirty="0">
                <a:solidFill>
                  <a:schemeClr val="bg1"/>
                </a:solidFill>
              </a:rPr>
              <a:t>legal</a:t>
            </a:r>
            <a:r>
              <a:rPr lang="en-US" sz="7200" dirty="0">
                <a:solidFill>
                  <a:schemeClr val="bg1"/>
                </a:solidFill>
              </a:rPr>
              <a:t> when passing?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a.  Curves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b.  2+ Vehicles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c. Intersections 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d.  Going Downhill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3360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 100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1679176"/>
            <a:ext cx="83801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Which lane should be used when going straight in a city?</a:t>
            </a:r>
          </a:p>
        </p:txBody>
      </p:sp>
    </p:spTree>
    <p:extLst>
      <p:ext uri="{BB962C8B-B14F-4D97-AF65-F5344CB8AC3E}">
        <p14:creationId xmlns:p14="http://schemas.microsoft.com/office/powerpoint/2010/main" val="701732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993377"/>
            <a:ext cx="83801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Which lane should a driver enter when turning onto a one-way street?</a:t>
            </a:r>
          </a:p>
        </p:txBody>
      </p:sp>
    </p:spTree>
    <p:extLst>
      <p:ext uri="{BB962C8B-B14F-4D97-AF65-F5344CB8AC3E}">
        <p14:creationId xmlns:p14="http://schemas.microsoft.com/office/powerpoint/2010/main" val="171355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9985" y="962564"/>
            <a:ext cx="7030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gauge determines the number of miles on a car?</a:t>
            </a:r>
          </a:p>
        </p:txBody>
      </p:sp>
    </p:spTree>
    <p:extLst>
      <p:ext uri="{BB962C8B-B14F-4D97-AF65-F5344CB8AC3E}">
        <p14:creationId xmlns:p14="http://schemas.microsoft.com/office/powerpoint/2010/main" val="3387289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379014"/>
            <a:ext cx="83667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Which type of interchange involves an expressway crossing a low-traffic road?</a:t>
            </a:r>
          </a:p>
        </p:txBody>
      </p:sp>
    </p:spTree>
    <p:extLst>
      <p:ext uri="{BB962C8B-B14F-4D97-AF65-F5344CB8AC3E}">
        <p14:creationId xmlns:p14="http://schemas.microsoft.com/office/powerpoint/2010/main" val="2022943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785" y="602440"/>
            <a:ext cx="83188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happens when traveling long distances on an expressway and you get tired?</a:t>
            </a:r>
          </a:p>
        </p:txBody>
      </p:sp>
    </p:spTree>
    <p:extLst>
      <p:ext uri="{BB962C8B-B14F-4D97-AF65-F5344CB8AC3E}">
        <p14:creationId xmlns:p14="http://schemas.microsoft.com/office/powerpoint/2010/main" val="39269496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564" y="242845"/>
            <a:ext cx="88974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happens when you think your traveling slower than you actually are when leaving an expressway?</a:t>
            </a:r>
          </a:p>
        </p:txBody>
      </p:sp>
    </p:spTree>
    <p:extLst>
      <p:ext uri="{BB962C8B-B14F-4D97-AF65-F5344CB8AC3E}">
        <p14:creationId xmlns:p14="http://schemas.microsoft.com/office/powerpoint/2010/main" val="2483651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428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solidFill>
                  <a:srgbClr val="FFFFFF"/>
                </a:solidFill>
              </a:rPr>
              <a:t>FINAL JEOPARDY!</a:t>
            </a:r>
          </a:p>
        </p:txBody>
      </p:sp>
      <p:sp>
        <p:nvSpPr>
          <p:cNvPr id="5" name="Left Arrow 4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883" y="1306839"/>
            <a:ext cx="7914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is the law called that you must agree to an alcohol test upon request? </a:t>
            </a:r>
          </a:p>
        </p:txBody>
      </p:sp>
    </p:spTree>
    <p:extLst>
      <p:ext uri="{BB962C8B-B14F-4D97-AF65-F5344CB8AC3E}">
        <p14:creationId xmlns:p14="http://schemas.microsoft.com/office/powerpoint/2010/main" val="250001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605" y="1389509"/>
            <a:ext cx="70307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When passing a vehicle remember to think……</a:t>
            </a:r>
          </a:p>
        </p:txBody>
      </p:sp>
    </p:spTree>
    <p:extLst>
      <p:ext uri="{BB962C8B-B14F-4D97-AF65-F5344CB8AC3E}">
        <p14:creationId xmlns:p14="http://schemas.microsoft.com/office/powerpoint/2010/main" val="41021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300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5033" y="438582"/>
            <a:ext cx="703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To move a stalled car, the selector lever should be in the _________ position.</a:t>
            </a:r>
          </a:p>
        </p:txBody>
      </p:sp>
    </p:spTree>
    <p:extLst>
      <p:ext uri="{BB962C8B-B14F-4D97-AF65-F5344CB8AC3E}">
        <p14:creationId xmlns:p14="http://schemas.microsoft.com/office/powerpoint/2010/main" val="205841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400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605" y="941483"/>
            <a:ext cx="7030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are the preferred hand positions when driving? </a:t>
            </a:r>
          </a:p>
        </p:txBody>
      </p:sp>
    </p:spTree>
    <p:extLst>
      <p:ext uri="{BB962C8B-B14F-4D97-AF65-F5344CB8AC3E}">
        <p14:creationId xmlns:p14="http://schemas.microsoft.com/office/powerpoint/2010/main" val="381294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 500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605" y="856594"/>
            <a:ext cx="7030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gauge determines the revolution per minutes on a car?</a:t>
            </a:r>
          </a:p>
        </p:txBody>
      </p:sp>
    </p:spTree>
    <p:extLst>
      <p:ext uri="{BB962C8B-B14F-4D97-AF65-F5344CB8AC3E}">
        <p14:creationId xmlns:p14="http://schemas.microsoft.com/office/powerpoint/2010/main" val="381294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>
            <a:hlinkClick r:id="rId2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6605" y="602440"/>
            <a:ext cx="703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is the most common </a:t>
            </a:r>
            <a:r>
              <a:rPr lang="en-US" sz="7200" u="sng" dirty="0">
                <a:solidFill>
                  <a:schemeClr val="bg1"/>
                </a:solidFill>
              </a:rPr>
              <a:t>type</a:t>
            </a:r>
            <a:r>
              <a:rPr lang="en-US" sz="7200" dirty="0">
                <a:solidFill>
                  <a:schemeClr val="bg1"/>
                </a:solidFill>
              </a:rPr>
              <a:t> (not color) of sign found on rural roads?</a:t>
            </a:r>
          </a:p>
        </p:txBody>
      </p:sp>
    </p:spTree>
    <p:extLst>
      <p:ext uri="{BB962C8B-B14F-4D97-AF65-F5344CB8AC3E}">
        <p14:creationId xmlns:p14="http://schemas.microsoft.com/office/powerpoint/2010/main" val="294618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55823" y="6050086"/>
            <a:ext cx="8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B 200</a:t>
            </a: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362785" y="5970380"/>
            <a:ext cx="470197" cy="528743"/>
          </a:xfrm>
          <a:prstGeom prst="lef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605" y="438582"/>
            <a:ext cx="70307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What is the name of the “X-shaped” sign next to railroad crossings?</a:t>
            </a:r>
          </a:p>
        </p:txBody>
      </p:sp>
    </p:spTree>
    <p:extLst>
      <p:ext uri="{BB962C8B-B14F-4D97-AF65-F5344CB8AC3E}">
        <p14:creationId xmlns:p14="http://schemas.microsoft.com/office/powerpoint/2010/main" val="298125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0000C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573</Words>
  <Application>Microsoft Macintosh PowerPoint</Application>
  <PresentationFormat>On-screen Show (4:3)</PresentationFormat>
  <Paragraphs>117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Central Schools</dc:creator>
  <cp:lastModifiedBy>Microsoft Office User</cp:lastModifiedBy>
  <cp:revision>75</cp:revision>
  <dcterms:created xsi:type="dcterms:W3CDTF">2012-04-24T15:47:21Z</dcterms:created>
  <dcterms:modified xsi:type="dcterms:W3CDTF">2020-05-27T22:56:09Z</dcterms:modified>
</cp:coreProperties>
</file>