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2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251665B-C24A-4702-B522-6A4334602E03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E1C879-85A2-FF44-AC5A-9D5550401A09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A35D65-0F43-4B4B-B618-DAED95645B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tenlist.com/facts/top-10-noisiest-cities-in-the-world/2/" TargetMode="External"/><Relationship Id="rId4" Type="http://schemas.openxmlformats.org/officeDocument/2006/relationships/hyperlink" Target="http://www.preservearticles.com/2012011320628/what-are-the-main-causes-of-noise-pollution.html" TargetMode="External"/><Relationship Id="rId5" Type="http://schemas.openxmlformats.org/officeDocument/2006/relationships/hyperlink" Target="http://www.conserve-energy-future.com/causes-and-effects-of-noise-pollution.php" TargetMode="External"/><Relationship Id="rId6" Type="http://schemas.openxmlformats.org/officeDocument/2006/relationships/hyperlink" Target="http://www.wikihow.com/Prevent-Noise-Pollution" TargetMode="External"/><Relationship Id="rId7" Type="http://schemas.openxmlformats.org/officeDocument/2006/relationships/hyperlink" Target="http://eschooltoday.com/pollution/noise-pollution/noise-pollution-prevention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ashidfaridi.com/2013/03/19/noise-pollution-sources-and-typ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Noise Pollution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does not include 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600" y="3670300"/>
            <a:ext cx="51181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2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=-VaaTn_g1_k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3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http://rashidfaridi.com/2013/03/19/noise-pollution-sources-and-types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http://uptenlist.com/facts/top-10-noisiest-cities-in-the-world/2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http://www.preservearticles.com/2012011320628/what-are-the-main-causes-of-noise-</a:t>
            </a:r>
            <a:r>
              <a:rPr lang="en-US" dirty="0" smtClean="0">
                <a:hlinkClick r:id="rId4"/>
              </a:rPr>
              <a:t>pollution.html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http://www.conserve-energy-future.com/causes-and-effects-of-noise-</a:t>
            </a:r>
            <a:r>
              <a:rPr lang="en-US" dirty="0" smtClean="0">
                <a:hlinkClick r:id="rId5"/>
              </a:rPr>
              <a:t>pollution.php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http://www.wikihow.com/Prevent-Noise-</a:t>
            </a:r>
            <a:r>
              <a:rPr lang="en-US" dirty="0" smtClean="0">
                <a:hlinkClick r:id="rId6"/>
              </a:rPr>
              <a:t>Pollution</a:t>
            </a:r>
            <a:endParaRPr lang="en-US" dirty="0" smtClean="0"/>
          </a:p>
          <a:p>
            <a:r>
              <a:rPr lang="en-US" dirty="0">
                <a:hlinkClick r:id="rId7"/>
              </a:rPr>
              <a:t>http://eschooltoday.com/pollution/noise-pollution/noise-pollution-</a:t>
            </a:r>
            <a:r>
              <a:rPr lang="en-US" dirty="0" smtClean="0">
                <a:hlinkClick r:id="rId7"/>
              </a:rPr>
              <a:t>prevention.html</a:t>
            </a:r>
            <a:endParaRPr lang="en-US" dirty="0" smtClean="0"/>
          </a:p>
          <a:p>
            <a:r>
              <a:rPr lang="en-US" dirty="0"/>
              <a:t>http://</a:t>
            </a:r>
            <a:r>
              <a:rPr lang="en-US" dirty="0" err="1"/>
              <a:t>www.ecy.wa.gov</a:t>
            </a:r>
            <a:r>
              <a:rPr lang="en-US" dirty="0"/>
              <a:t>/laws-rules/</a:t>
            </a:r>
            <a:r>
              <a:rPr lang="en-US" dirty="0" err="1"/>
              <a:t>noise.html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and 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2" y="1586753"/>
            <a:ext cx="5808586" cy="4571999"/>
          </a:xfrm>
        </p:spPr>
        <p:txBody>
          <a:bodyPr/>
          <a:lstStyle/>
          <a:p>
            <a:pPr marL="457200" lvl="1">
              <a:spcBef>
                <a:spcPts val="2400"/>
              </a:spcBef>
              <a:buClrTx/>
            </a:pPr>
            <a:r>
              <a:rPr lang="en-US" dirty="0" smtClean="0"/>
              <a:t>Definition </a:t>
            </a:r>
          </a:p>
          <a:p>
            <a:pPr marL="806450" lvl="2">
              <a:spcBef>
                <a:spcPts val="2400"/>
              </a:spcBef>
            </a:pPr>
            <a:r>
              <a:rPr lang="en-US" dirty="0" smtClean="0"/>
              <a:t>Harmful </a:t>
            </a:r>
            <a:r>
              <a:rPr lang="en-US" dirty="0"/>
              <a:t>or annoying levels of noise, as from airplanes, industry etc.</a:t>
            </a:r>
          </a:p>
          <a:p>
            <a:r>
              <a:rPr lang="en-US" dirty="0" smtClean="0"/>
              <a:t>Types</a:t>
            </a:r>
          </a:p>
          <a:p>
            <a:pPr lvl="1"/>
            <a:r>
              <a:rPr lang="en-US" dirty="0" smtClean="0"/>
              <a:t>Industrial Noise : Noise from industries </a:t>
            </a:r>
          </a:p>
          <a:p>
            <a:pPr lvl="1"/>
            <a:r>
              <a:rPr lang="en-US" dirty="0" smtClean="0"/>
              <a:t>Road Traffic Noise : Noises from cars and stuff </a:t>
            </a:r>
          </a:p>
          <a:p>
            <a:pPr lvl="1"/>
            <a:r>
              <a:rPr lang="en-US" dirty="0" smtClean="0"/>
              <a:t>Residential and community noise : Normal day to day activities that produce noise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092" y="2715990"/>
            <a:ext cx="2238664" cy="22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2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Delhi, India – the nosiest</a:t>
            </a:r>
          </a:p>
          <a:p>
            <a:r>
              <a:rPr lang="en-US" dirty="0" smtClean="0"/>
              <a:t>Cairo</a:t>
            </a:r>
          </a:p>
          <a:p>
            <a:r>
              <a:rPr lang="en-US" dirty="0" smtClean="0"/>
              <a:t>Tokyo </a:t>
            </a:r>
          </a:p>
          <a:p>
            <a:r>
              <a:rPr lang="en-US" dirty="0" smtClean="0"/>
              <a:t>New York City </a:t>
            </a:r>
          </a:p>
          <a:p>
            <a:r>
              <a:rPr lang="en-US" dirty="0" smtClean="0"/>
              <a:t>Madrid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818" y="2470727"/>
            <a:ext cx="4167910" cy="388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5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Transportation </a:t>
            </a:r>
          </a:p>
          <a:p>
            <a:r>
              <a:rPr lang="en-US" dirty="0" smtClean="0"/>
              <a:t>Industrialization</a:t>
            </a:r>
          </a:p>
          <a:p>
            <a:r>
              <a:rPr lang="en-US" dirty="0" smtClean="0"/>
              <a:t>Poor Urban Planning </a:t>
            </a:r>
          </a:p>
          <a:p>
            <a:r>
              <a:rPr lang="en-US" dirty="0" smtClean="0"/>
              <a:t>Social Events </a:t>
            </a:r>
          </a:p>
          <a:p>
            <a:r>
              <a:rPr lang="en-US" dirty="0" smtClean="0"/>
              <a:t>Construction Activities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951" y="1939636"/>
            <a:ext cx="2770909" cy="372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26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ffects learning and behavior. </a:t>
            </a:r>
            <a:endParaRPr lang="en-US" dirty="0"/>
          </a:p>
          <a:p>
            <a:r>
              <a:rPr lang="en-US" dirty="0" smtClean="0"/>
              <a:t>Health Issues </a:t>
            </a:r>
          </a:p>
          <a:p>
            <a:r>
              <a:rPr lang="en-US" dirty="0" smtClean="0"/>
              <a:t>Sleeping disorders </a:t>
            </a:r>
          </a:p>
          <a:p>
            <a:r>
              <a:rPr lang="en-US" dirty="0" smtClean="0"/>
              <a:t>Effect on wildlife </a:t>
            </a:r>
          </a:p>
          <a:p>
            <a:r>
              <a:rPr lang="en-US" dirty="0" smtClean="0"/>
              <a:t>Trouble Communication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419600"/>
            <a:ext cx="41021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0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 Conservation Efforts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142" y="1586753"/>
            <a:ext cx="5300586" cy="4571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Hospitals and campuses are silence zones honking is prohibited </a:t>
            </a:r>
          </a:p>
          <a:p>
            <a:r>
              <a:rPr lang="en-US" dirty="0" smtClean="0"/>
              <a:t>Wear ear plugs in areas there is loud noises to prevent hearing loss </a:t>
            </a:r>
          </a:p>
          <a:p>
            <a:r>
              <a:rPr lang="en-US" dirty="0" smtClean="0"/>
              <a:t>Putting trees along roads in busy areas helps absorb sounds. </a:t>
            </a:r>
          </a:p>
          <a:p>
            <a:r>
              <a:rPr lang="en-US" dirty="0" smtClean="0"/>
              <a:t>Noise producing industries, airports, bus and transportation terminals and railway stations are sighted far from living places </a:t>
            </a:r>
          </a:p>
          <a:p>
            <a:r>
              <a:rPr lang="en-US" dirty="0" smtClean="0"/>
              <a:t>Avoid honking your horn when not necessary.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28" y="1993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2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Sound Barriers: $175 - $200 a square meter </a:t>
            </a:r>
          </a:p>
          <a:p>
            <a:r>
              <a:rPr lang="en-US" dirty="0" smtClean="0"/>
              <a:t>Ear plugs: A pack for $5 </a:t>
            </a:r>
          </a:p>
          <a:p>
            <a:r>
              <a:rPr lang="en-US" dirty="0" smtClean="0"/>
              <a:t>Sound proof walls: For one panel about $33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4179455"/>
            <a:ext cx="317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5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Applicable Legislations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Noise Control Act </a:t>
            </a:r>
          </a:p>
          <a:p>
            <a:r>
              <a:rPr lang="en-US" dirty="0" smtClean="0"/>
              <a:t>Motor vehicle noise performance standards </a:t>
            </a:r>
          </a:p>
          <a:p>
            <a:r>
              <a:rPr lang="en-US" dirty="0" smtClean="0"/>
              <a:t>Off- road and highway vehicles </a:t>
            </a:r>
          </a:p>
          <a:p>
            <a:r>
              <a:rPr lang="en-US" dirty="0" smtClean="0"/>
              <a:t>Maximum environmental noise levels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1" y="4456544"/>
            <a:ext cx="6627091" cy="202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75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Noise is a form of sound that is unwanted, while sound, is something that people enjoy. </a:t>
            </a:r>
          </a:p>
          <a:p>
            <a:r>
              <a:rPr lang="en-US" dirty="0" smtClean="0"/>
              <a:t>One of the most neglected forms of pollution </a:t>
            </a:r>
          </a:p>
          <a:p>
            <a:r>
              <a:rPr lang="en-US" dirty="0" smtClean="0"/>
              <a:t>Doesn’t have federal body that would regulate noise pollution </a:t>
            </a:r>
          </a:p>
          <a:p>
            <a:r>
              <a:rPr lang="en-US" dirty="0" smtClean="0"/>
              <a:t>Threatening all types of species </a:t>
            </a:r>
          </a:p>
          <a:p>
            <a:r>
              <a:rPr lang="en-US" dirty="0" smtClean="0"/>
              <a:t>Affects learning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181" y="4428837"/>
            <a:ext cx="3059545" cy="211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06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764</TotalTime>
  <Words>397</Words>
  <Application>Microsoft Macintosh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Venture</vt:lpstr>
      <vt:lpstr>Noise Pollution</vt:lpstr>
      <vt:lpstr>Definition and Types </vt:lpstr>
      <vt:lpstr>Location </vt:lpstr>
      <vt:lpstr>Pollution Causes </vt:lpstr>
      <vt:lpstr>Environmental Causes </vt:lpstr>
      <vt:lpstr>Pollution Conservation Efforts </vt:lpstr>
      <vt:lpstr>Costs </vt:lpstr>
      <vt:lpstr>Applicable Legislations</vt:lpstr>
      <vt:lpstr>Extra Facts </vt:lpstr>
      <vt:lpstr>Video </vt:lpstr>
      <vt:lpstr>Works Cited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Noise Pollution</dc:title>
  <dc:creator>Natalie Payne</dc:creator>
  <cp:lastModifiedBy>Natalie Payne</cp:lastModifiedBy>
  <cp:revision>8</cp:revision>
  <dcterms:created xsi:type="dcterms:W3CDTF">2014-04-03T22:41:17Z</dcterms:created>
  <dcterms:modified xsi:type="dcterms:W3CDTF">2014-04-07T22:20:04Z</dcterms:modified>
</cp:coreProperties>
</file>