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ergy.gov/eere/wind/advantages-and-challenges-wind-energy" TargetMode="External"/><Relationship Id="rId4" Type="http://schemas.openxmlformats.org/officeDocument/2006/relationships/hyperlink" Target="http://www.mariah-energy.com/2011/01/top-10-countries-where-wind-turbines-are-used-most-efficiently-%E2%80%93-updated-article-with-new-information/" TargetMode="External"/><Relationship Id="rId5" Type="http://schemas.openxmlformats.org/officeDocument/2006/relationships/hyperlink" Target="http://bergey.com/wind-school/residential-wind-energy-systems" TargetMode="External"/><Relationship Id="rId6" Type="http://schemas.openxmlformats.org/officeDocument/2006/relationships/hyperlink" Target="http://www.awea.org/Resources/Content.aspx?ItemNumber=5547" TargetMode="External"/><Relationship Id="rId7" Type="http://schemas.openxmlformats.org/officeDocument/2006/relationships/hyperlink" Target="http://teeic.indianaffairs.gov/er/wind/legal/index.htm" TargetMode="External"/><Relationship Id="rId8" Type="http://schemas.openxmlformats.org/officeDocument/2006/relationships/hyperlink" Target="http://www.conserve-energy-future.com/various-wind-energy-facts.php" TargetMode="External"/><Relationship Id="rId9" Type="http://schemas.openxmlformats.org/officeDocument/2006/relationships/hyperlink" Target="http://www.sciencekids.co.nz/sciencefacts/energy/windenergy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ofriendly.com/blog/green-alternatives/renewable-energy/5-smart-uses-for-wind-powered-energy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2218439"/>
            <a:ext cx="4328579" cy="894182"/>
          </a:xfrm>
        </p:spPr>
        <p:txBody>
          <a:bodyPr/>
          <a:lstStyle/>
          <a:p>
            <a:r>
              <a:rPr lang="en-US" dirty="0" smtClean="0"/>
              <a:t>Wind Energy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144371"/>
            <a:ext cx="4328579" cy="567391"/>
          </a:xfrm>
        </p:spPr>
        <p:txBody>
          <a:bodyPr/>
          <a:lstStyle/>
          <a:p>
            <a:r>
              <a:rPr lang="en-US" dirty="0" smtClean="0"/>
              <a:t>“It’ll blow you away”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0" y="2298935"/>
            <a:ext cx="2930525" cy="3548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81098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"/>
            </a:pPr>
            <a:r>
              <a:rPr lang="en-US" sz="1400" dirty="0" smtClean="0">
                <a:hlinkClick r:id="rId2"/>
              </a:rPr>
              <a:t>http://biofriendly.com/blog/green-alternatives/renewable-energy/5-smart-uses-for-wind-powered-energy/</a:t>
            </a:r>
            <a:endParaRPr lang="en-US" sz="1400" dirty="0" smtClean="0"/>
          </a:p>
          <a:p>
            <a:pPr>
              <a:buFont typeface="Wingdings" charset="2"/>
              <a:buChar char=""/>
            </a:pPr>
            <a:r>
              <a:rPr lang="en-US" sz="1400" dirty="0" smtClean="0">
                <a:hlinkClick r:id="rId3"/>
              </a:rPr>
              <a:t>http://energy.gov/eere/wind/advantages-and-challenges-wind-energy</a:t>
            </a:r>
            <a:endParaRPr lang="en-US" sz="1400" dirty="0" smtClean="0"/>
          </a:p>
          <a:p>
            <a:pPr>
              <a:buFont typeface="Wingdings" charset="2"/>
              <a:buChar char=""/>
            </a:pPr>
            <a:r>
              <a:rPr lang="en-US" sz="1400" dirty="0" smtClean="0">
                <a:hlinkClick r:id="rId3"/>
              </a:rPr>
              <a:t>http://energy.gov/eere/wind/advantages-and-challenges-wind-energy</a:t>
            </a:r>
            <a:endParaRPr lang="en-US" sz="1400" dirty="0" smtClean="0"/>
          </a:p>
          <a:p>
            <a:pPr>
              <a:buFont typeface="Wingdings" charset="2"/>
              <a:buChar char=""/>
            </a:pPr>
            <a:r>
              <a:rPr lang="en-US" sz="1400" dirty="0" smtClean="0">
                <a:hlinkClick r:id="rId4"/>
              </a:rPr>
              <a:t>http://www.mariah-energy.com/2011/01/top-10-countries-where-wind-turbines-are-used-most-efficiently-%E2%80%93-updated-article-with-new-information/</a:t>
            </a:r>
            <a:endParaRPr lang="en-US" sz="1400" dirty="0" smtClean="0"/>
          </a:p>
          <a:p>
            <a:pPr>
              <a:buFont typeface="Wingdings" charset="2"/>
              <a:buChar char=""/>
            </a:pPr>
            <a:r>
              <a:rPr lang="en-US" sz="1400" dirty="0" smtClean="0">
                <a:hlinkClick r:id="rId5"/>
              </a:rPr>
              <a:t>http://bergey.com/wind-school/residential-wind-energy-systems</a:t>
            </a:r>
            <a:endParaRPr lang="en-US" sz="1400" dirty="0" smtClean="0"/>
          </a:p>
          <a:p>
            <a:pPr>
              <a:buFont typeface="Wingdings" charset="2"/>
              <a:buChar char=""/>
            </a:pPr>
            <a:r>
              <a:rPr lang="en-US" sz="1400" dirty="0">
                <a:hlinkClick r:id="rId6"/>
              </a:rPr>
              <a:t>http://www.awea.org/Resources/Content.aspx?ItemNumber=</a:t>
            </a:r>
            <a:r>
              <a:rPr lang="en-US" sz="1400" dirty="0" smtClean="0">
                <a:hlinkClick r:id="rId6"/>
              </a:rPr>
              <a:t>5547</a:t>
            </a:r>
            <a:endParaRPr lang="en-US" sz="1400" dirty="0" smtClean="0"/>
          </a:p>
          <a:p>
            <a:pPr>
              <a:buFont typeface="Wingdings" charset="2"/>
              <a:buChar char=""/>
            </a:pPr>
            <a:r>
              <a:rPr lang="en-US" sz="1400" dirty="0">
                <a:hlinkClick r:id="rId7"/>
              </a:rPr>
              <a:t>http://teeic.indianaffairs.gov/er/wind/legal/</a:t>
            </a:r>
            <a:r>
              <a:rPr lang="en-US" sz="1400" dirty="0" smtClean="0">
                <a:hlinkClick r:id="rId7"/>
              </a:rPr>
              <a:t>index.htm</a:t>
            </a:r>
            <a:endParaRPr lang="en-US" sz="1400" dirty="0" smtClean="0"/>
          </a:p>
          <a:p>
            <a:pPr>
              <a:buFont typeface="Wingdings" charset="2"/>
              <a:buChar char=""/>
            </a:pPr>
            <a:r>
              <a:rPr lang="en-US" sz="1400" dirty="0">
                <a:hlinkClick r:id="rId8"/>
              </a:rPr>
              <a:t>http://www.conserve-energy-future.com/various-wind-energy-</a:t>
            </a:r>
            <a:r>
              <a:rPr lang="en-US" sz="1400" dirty="0" smtClean="0">
                <a:hlinkClick r:id="rId8"/>
              </a:rPr>
              <a:t>facts.php</a:t>
            </a:r>
            <a:endParaRPr lang="en-US" sz="1400" dirty="0" smtClean="0"/>
          </a:p>
          <a:p>
            <a:pPr>
              <a:buFont typeface="Wingdings" charset="2"/>
              <a:buChar char=""/>
            </a:pPr>
            <a:r>
              <a:rPr lang="en-US" sz="1600" dirty="0">
                <a:hlinkClick r:id="rId9"/>
              </a:rPr>
              <a:t>http://www.sciencekids.co.nz/sciencefacts/energy/</a:t>
            </a:r>
            <a:r>
              <a:rPr lang="en-US" sz="1600" dirty="0" smtClean="0">
                <a:hlinkClick r:id="rId9"/>
              </a:rPr>
              <a:t>windenergy.html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>
              <a:buFont typeface="Wingdings" charset="2"/>
              <a:buChar char=""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0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&amp;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Wind Energy</a:t>
            </a:r>
            <a:r>
              <a:rPr lang="en-US" b="1" dirty="0" smtClean="0"/>
              <a:t>: </a:t>
            </a:r>
            <a:r>
              <a:rPr lang="en-US" dirty="0" smtClean="0"/>
              <a:t>also called ‘</a:t>
            </a:r>
            <a:r>
              <a:rPr lang="en-US" u="sng" dirty="0" smtClean="0"/>
              <a:t>wind power</a:t>
            </a:r>
            <a:r>
              <a:rPr lang="en-US" dirty="0" smtClean="0"/>
              <a:t>’ is extracted from air flow using wind turbines or sails to produce mechanical or electrical energy </a:t>
            </a:r>
            <a:endParaRPr lang="en-US" sz="1600" dirty="0" smtClean="0"/>
          </a:p>
          <a:p>
            <a:pPr marL="0" indent="0" algn="ctr">
              <a:buNone/>
            </a:pPr>
            <a:r>
              <a:rPr lang="en-US" sz="3200" u="sng" dirty="0" smtClean="0"/>
              <a:t>Basic Information </a:t>
            </a:r>
            <a:endParaRPr lang="en-US" sz="1600" u="sng" dirty="0" smtClean="0"/>
          </a:p>
          <a:p>
            <a:pPr>
              <a:buFont typeface="Wingdings" charset="2"/>
              <a:buChar char=""/>
            </a:pPr>
            <a:r>
              <a:rPr lang="en-US" sz="2000" dirty="0"/>
              <a:t>H</a:t>
            </a:r>
            <a:r>
              <a:rPr lang="en-US" sz="2000" dirty="0" smtClean="0"/>
              <a:t>orizontal- axis</a:t>
            </a:r>
          </a:p>
          <a:p>
            <a:pPr>
              <a:buFont typeface="Wingdings" charset="2"/>
              <a:buChar char=""/>
            </a:pPr>
            <a:r>
              <a:rPr lang="en-US" sz="2000" dirty="0"/>
              <a:t>V</a:t>
            </a:r>
            <a:r>
              <a:rPr lang="en-US" sz="2000" dirty="0" smtClean="0"/>
              <a:t>ertical- axis</a:t>
            </a:r>
          </a:p>
          <a:p>
            <a:pPr>
              <a:buFont typeface="Wingdings" charset="2"/>
              <a:buChar char=""/>
            </a:pPr>
            <a:r>
              <a:rPr lang="en-US" sz="1800" dirty="0" smtClean="0"/>
              <a:t>Wind turbines are the most popular source for wind energy</a:t>
            </a:r>
          </a:p>
          <a:p>
            <a:pPr>
              <a:buFont typeface="Wingdings" charset="2"/>
              <a:buChar char=""/>
            </a:pPr>
            <a:r>
              <a:rPr lang="en-US" sz="1800" dirty="0" smtClean="0"/>
              <a:t>Windmills are also very popular </a:t>
            </a:r>
          </a:p>
          <a:p>
            <a:pPr>
              <a:buFont typeface="Wingdings" charset="2"/>
              <a:buChar char=""/>
            </a:pPr>
            <a:endParaRPr lang="en-US" sz="1600" dirty="0" smtClean="0"/>
          </a:p>
          <a:p>
            <a:pPr marL="0" indent="0">
              <a:buNone/>
            </a:pPr>
            <a:endParaRPr lang="en-US" sz="2800" u="sng" dirty="0" smtClean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49275" y="2968625"/>
            <a:ext cx="80422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wind_en_137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49" y="3667124"/>
            <a:ext cx="2492375" cy="3032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25347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71626"/>
            <a:ext cx="8042276" cy="3984536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These are current areas that are using wind energy </a:t>
            </a:r>
          </a:p>
          <a:p>
            <a:pPr marL="0" indent="0" algn="ctr">
              <a:buNone/>
            </a:pPr>
            <a:endParaRPr lang="en-US" dirty="0"/>
          </a:p>
          <a:p>
            <a:pPr>
              <a:buFont typeface="Wingdings" charset="2"/>
              <a:buChar char=""/>
            </a:pPr>
            <a:r>
              <a:rPr lang="en-US" sz="2000" dirty="0" smtClean="0"/>
              <a:t>United States </a:t>
            </a:r>
          </a:p>
          <a:p>
            <a:pPr>
              <a:buFont typeface="Wingdings" charset="2"/>
              <a:buChar char=""/>
            </a:pPr>
            <a:r>
              <a:rPr lang="en-US" sz="2000" dirty="0" smtClean="0"/>
              <a:t>India</a:t>
            </a:r>
          </a:p>
          <a:p>
            <a:pPr>
              <a:buFont typeface="Wingdings" charset="2"/>
              <a:buChar char=""/>
            </a:pPr>
            <a:r>
              <a:rPr lang="en-US" sz="2000" dirty="0" smtClean="0"/>
              <a:t>Germany </a:t>
            </a:r>
          </a:p>
          <a:p>
            <a:pPr>
              <a:buFont typeface="Wingdings" charset="2"/>
              <a:buChar char=""/>
            </a:pPr>
            <a:r>
              <a:rPr lang="en-US" sz="2000" dirty="0" smtClean="0"/>
              <a:t>France’s</a:t>
            </a:r>
          </a:p>
          <a:p>
            <a:pPr>
              <a:buFont typeface="Wingdings" charset="2"/>
              <a:buChar char=""/>
            </a:pPr>
            <a:r>
              <a:rPr lang="en-US" sz="2000" dirty="0" smtClean="0"/>
              <a:t>Spain and Portugal </a:t>
            </a:r>
          </a:p>
          <a:p>
            <a:pPr marL="0" indent="0">
              <a:buNone/>
            </a:pP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0250" y="2476500"/>
            <a:ext cx="76993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Pic45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714" y="3165683"/>
            <a:ext cx="5579785" cy="2812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99852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The following are </a:t>
            </a:r>
            <a:r>
              <a:rPr lang="en-US" b="1" u="sng" dirty="0" smtClean="0"/>
              <a:t>benefits</a:t>
            </a:r>
            <a:r>
              <a:rPr lang="en-US" b="1" dirty="0" smtClean="0"/>
              <a:t> of wind energy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They’re a clean fuel resource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It’s sustainable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C</a:t>
            </a:r>
            <a:r>
              <a:rPr lang="en-US" sz="2000" dirty="0" smtClean="0"/>
              <a:t>ost efficient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They can be built on existing farms or ranches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They can create jobs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49275" y="2444750"/>
            <a:ext cx="80422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249" y="3476626"/>
            <a:ext cx="3286125" cy="2166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5598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Consequences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The following are </a:t>
            </a:r>
            <a:r>
              <a:rPr lang="en-US" b="1" u="sng" dirty="0" smtClean="0"/>
              <a:t>consequences</a:t>
            </a:r>
            <a:r>
              <a:rPr lang="en-US" b="1" dirty="0" smtClean="0"/>
              <a:t> of wind energy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Competition with conventional generation source costs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Good wind sites are usually in remote areas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Might not be most profitable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Turbines could cause noise pollution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Turbine blades could damage </a:t>
            </a:r>
            <a:r>
              <a:rPr lang="en-US" sz="2000" dirty="0"/>
              <a:t>local </a:t>
            </a:r>
            <a:r>
              <a:rPr lang="en-US" sz="2000" dirty="0" smtClean="0"/>
              <a:t>wildlife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49275" y="2381250"/>
            <a:ext cx="80422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875" y="4025900"/>
            <a:ext cx="3746500" cy="2171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3832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The following are </a:t>
            </a:r>
            <a:r>
              <a:rPr lang="en-US" b="1" u="sng" dirty="0" smtClean="0"/>
              <a:t>uses</a:t>
            </a:r>
            <a:r>
              <a:rPr lang="en-US" b="1" dirty="0" smtClean="0"/>
              <a:t> of wind energy 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Energy generation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Wind- powered vehicles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Wind powered cargo ships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Sporting events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Wind powered </a:t>
            </a:r>
            <a:r>
              <a:rPr lang="en-US" sz="2000" dirty="0"/>
              <a:t>water </a:t>
            </a:r>
            <a:r>
              <a:rPr lang="en-US" sz="2000" dirty="0" smtClean="0"/>
              <a:t>pumps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49275" y="2555875"/>
            <a:ext cx="80422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windfarm-stati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187" y="3098270"/>
            <a:ext cx="4174403" cy="3061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2402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How much does wind energy cost?</a:t>
            </a:r>
          </a:p>
          <a:p>
            <a:pPr marL="0" indent="0" algn="ctr">
              <a:buNone/>
            </a:pPr>
            <a:endParaRPr lang="en-US" b="1" dirty="0"/>
          </a:p>
          <a:p>
            <a:pPr>
              <a:buFont typeface="Wingdings" charset="2"/>
              <a:buChar char=""/>
            </a:pPr>
            <a:r>
              <a:rPr lang="en-US" sz="2000" dirty="0" smtClean="0"/>
              <a:t>Wind energy is one of the most affordable forms of electricity today </a:t>
            </a:r>
          </a:p>
          <a:p>
            <a:pPr>
              <a:buFont typeface="Wingdings" charset="2"/>
              <a:buChar char=""/>
            </a:pPr>
            <a:r>
              <a:rPr lang="en-US" sz="2000" dirty="0" smtClean="0"/>
              <a:t>Recent improvements in turbine technology has lowered the cost of wind energy</a:t>
            </a:r>
          </a:p>
          <a:p>
            <a:pPr>
              <a:buFont typeface="Wingdings" charset="2"/>
              <a:buChar char=""/>
            </a:pPr>
            <a:r>
              <a:rPr lang="en-US" sz="2000" dirty="0" smtClean="0"/>
              <a:t>Depending on the kilowatt capacity, wind turbines can cost a range of </a:t>
            </a:r>
            <a:r>
              <a:rPr lang="en-US" sz="2000" u="sng" dirty="0" smtClean="0"/>
              <a:t>$3,000- $48,000</a:t>
            </a:r>
          </a:p>
          <a:p>
            <a:pPr>
              <a:buFont typeface="Wingdings" charset="2"/>
              <a:buChar char=""/>
            </a:pPr>
            <a:r>
              <a:rPr lang="en-US" sz="2000" dirty="0" smtClean="0"/>
              <a:t>The larger house, the higher price </a:t>
            </a:r>
          </a:p>
          <a:p>
            <a:pPr>
              <a:buFont typeface="Wingdings" charset="2"/>
              <a:buChar char=""/>
            </a:pPr>
            <a:r>
              <a:rPr lang="en-US" sz="2000" dirty="0" smtClean="0"/>
              <a:t>The smaller house, the lower price 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49275" y="2540000"/>
            <a:ext cx="80422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024" y="4544265"/>
            <a:ext cx="3701976" cy="2313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5661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Applicable Legislations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The following are laws of wind energy</a:t>
            </a:r>
          </a:p>
          <a:p>
            <a:pPr marL="0" indent="0" algn="ctr">
              <a:buNone/>
            </a:pPr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Noise Control Act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Clean Air Act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National Historic Preservation Act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Air Commerce and Safety Act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National Environmental Policy Act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49275" y="2492375"/>
            <a:ext cx="80422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649" y="2727324"/>
            <a:ext cx="2498725" cy="38378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52053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600201"/>
            <a:ext cx="8042275" cy="3781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The following are facts about wind energy</a:t>
            </a:r>
          </a:p>
          <a:p>
            <a:pPr marL="0" indent="0" algn="ctr">
              <a:buNone/>
            </a:pPr>
            <a:endParaRPr lang="en-US" sz="2000" b="1" dirty="0"/>
          </a:p>
          <a:p>
            <a:pPr>
              <a:buFont typeface="Wingdings" charset="2"/>
              <a:buChar char=""/>
            </a:pPr>
            <a:r>
              <a:rPr lang="en-US" sz="1600" dirty="0" smtClean="0"/>
              <a:t>Windmills have been in use since 2000 B.C.</a:t>
            </a:r>
          </a:p>
          <a:p>
            <a:pPr>
              <a:buFont typeface="Wingdings" charset="2"/>
              <a:buChar char=""/>
            </a:pPr>
            <a:r>
              <a:rPr lang="en-US" sz="1600" dirty="0" smtClean="0"/>
              <a:t>The largest turbines can harness energy to power over 600 American homes</a:t>
            </a:r>
          </a:p>
          <a:p>
            <a:pPr>
              <a:buFont typeface="Wingdings" charset="2"/>
              <a:buChar char=""/>
            </a:pPr>
            <a:r>
              <a:rPr lang="en-US" sz="1600" dirty="0" smtClean="0"/>
              <a:t>Farmers used wind power to pump water for grinding grain</a:t>
            </a:r>
          </a:p>
          <a:p>
            <a:pPr>
              <a:buFont typeface="Wingdings" charset="2"/>
              <a:buChar char=""/>
            </a:pPr>
            <a:r>
              <a:rPr lang="en-US" sz="1600" dirty="0" smtClean="0"/>
              <a:t>Around 80 different countries use wind energy to generate electricity</a:t>
            </a:r>
          </a:p>
          <a:p>
            <a:pPr>
              <a:buFont typeface="Wingdings" charset="2"/>
              <a:buChar char=""/>
            </a:pPr>
            <a:r>
              <a:rPr lang="en-US" sz="1600" dirty="0" smtClean="0"/>
              <a:t>Smaller turbines are sometimes used to charge batteries or backup power </a:t>
            </a: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49275" y="2524125"/>
            <a:ext cx="80422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625" y="5238751"/>
            <a:ext cx="3397250" cy="16192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2294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297</TotalTime>
  <Words>516</Words>
  <Application>Microsoft Macintosh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Wind Energy </vt:lpstr>
      <vt:lpstr>Definition &amp; Types</vt:lpstr>
      <vt:lpstr>Location </vt:lpstr>
      <vt:lpstr>Energy Resource</vt:lpstr>
      <vt:lpstr>Environmental Consequences </vt:lpstr>
      <vt:lpstr>Resource Use</vt:lpstr>
      <vt:lpstr>Costs</vt:lpstr>
      <vt:lpstr>Applicable Legislations  </vt:lpstr>
      <vt:lpstr>Extra Facts </vt:lpstr>
      <vt:lpstr>Literature Cited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Energy </dc:title>
  <dc:creator>Lauren</dc:creator>
  <cp:lastModifiedBy>Craig Reuter</cp:lastModifiedBy>
  <cp:revision>41</cp:revision>
  <dcterms:created xsi:type="dcterms:W3CDTF">2016-01-14T19:05:45Z</dcterms:created>
  <dcterms:modified xsi:type="dcterms:W3CDTF">2016-02-24T15:14:31Z</dcterms:modified>
</cp:coreProperties>
</file>