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287932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rstboiler.com/biomass_boiler_systems/biomass_fuel_types" TargetMode="External"/><Relationship Id="rId4" Type="http://schemas.openxmlformats.org/officeDocument/2006/relationships/hyperlink" Target="http://711590735619247586.weebly.com/how-and-where-is-biomass-being-used.html" TargetMode="External"/><Relationship Id="rId5" Type="http://schemas.openxmlformats.org/officeDocument/2006/relationships/hyperlink" Target="http://www.conserve-energy-future.com/Advantages_Disadvantages_BiomassEnergy.php" TargetMode="External"/><Relationship Id="rId6" Type="http://schemas.openxmlformats.org/officeDocument/2006/relationships/hyperlink" Target="http://corporate.vattenfall.com/about-energy/renewable-energy-sources/biomass/" TargetMode="External"/><Relationship Id="rId7" Type="http://schemas.openxmlformats.org/officeDocument/2006/relationships/hyperlink" Target="http://www.local.gov.uk/climate-change/-/journal_content/56/10180/3510894/ARTICLE" TargetMode="External"/><Relationship Id="rId8" Type="http://schemas.openxmlformats.org/officeDocument/2006/relationships/hyperlink" Target="http://teeic.indianaffairs.gov/er/biomass/restech/uses/index.htm" TargetMode="External"/><Relationship Id="rId9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slQRWbRE8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Biomass Fuel Energy</a:t>
            </a:r>
          </a:p>
          <a:p>
            <a:pPr lvl="0" algn="l">
              <a:spcBef>
                <a:spcPts val="0"/>
              </a:spcBef>
              <a:buNone/>
            </a:pPr>
            <a:r>
              <a:rPr lang="en" sz="1500"/>
              <a:t>Planting the biomass in your life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By: Mya Cavanagh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2169" y="1086079"/>
            <a:ext cx="2287500" cy="28822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Literature Cited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017450"/>
            <a:ext cx="5411099" cy="355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http://www.hurstboiler.com/biomass_boiler_systems/biomass_fuel_types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http://711590735619247586.weebly.com/how-and-where-is-biomass-being-used.html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5"/>
              </a:rPr>
              <a:t>http://www.conserve-energy-future.com/Advantages_Disadvantages_BiomassEnergy.php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6"/>
              </a:rPr>
              <a:t>http://corporate.vattenfall.com/about-energy/renewable-energy-sources/biomass/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7"/>
              </a:rPr>
              <a:t>http://www.local.gov.uk/climate-change/-/journal_content/56/10180/3510894/ARTICLE</a:t>
            </a:r>
          </a:p>
          <a:p>
            <a:pPr marL="457200" lvl="0" indent="-228600" rtl="0">
              <a:lnSpc>
                <a:spcPct val="80000"/>
              </a:lnSpc>
              <a:spcBef>
                <a:spcPts val="0"/>
              </a:spcBef>
            </a:pPr>
            <a:r>
              <a:rPr lang="en" u="sng" dirty="0">
                <a:solidFill>
                  <a:schemeClr val="hlink"/>
                </a:solidFill>
                <a:hlinkClick r:id="rId8"/>
              </a:rPr>
              <a:t>http://teeic.indianaffairs.gov/er/biomass/restech/uses/index.htm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25" name="Shape 125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722799" y="1780899"/>
            <a:ext cx="3273075" cy="172312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Video Element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https://www.youtube.com/watch?v=slQRWbRE8VI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Definition and Types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Biomass Fuel Energy</a:t>
            </a:r>
            <a:r>
              <a:rPr lang="en" dirty="0"/>
              <a:t> - energy contained inside plants and animals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Types</a:t>
            </a:r>
            <a:r>
              <a:rPr lang="en" dirty="0"/>
              <a:t> - 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dirty="0"/>
              <a:t>Woody fuels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used in wide varieties of biomass technologies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dirty="0"/>
              <a:t>Forestry residues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disposed of by stacking &amp; burning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dirty="0"/>
              <a:t>Chemical recovery fuels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responsible for over 60% of total biomass energy consumption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dirty="0"/>
              <a:t>Urban wood &amp; yard wastes</a:t>
            </a:r>
          </a:p>
          <a:p>
            <a:pPr marL="914400" lvl="0" indent="-22860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landfills are getting rid of wood waste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1850" y="1516674"/>
            <a:ext cx="2487575" cy="187117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Location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29859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Use of biomass energy</a:t>
            </a:r>
            <a:r>
              <a:rPr lang="en" dirty="0"/>
              <a:t> - mainly used </a:t>
            </a:r>
          </a:p>
          <a:p>
            <a:pPr lvl="0" rtl="0">
              <a:lnSpc>
                <a:spcPct val="50000"/>
              </a:lnSpc>
              <a:spcBef>
                <a:spcPts val="0"/>
              </a:spcBef>
              <a:buNone/>
            </a:pPr>
            <a:r>
              <a:rPr lang="en" dirty="0"/>
              <a:t>in 3rd world countries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Canada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India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Africa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Australia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Denmark</a:t>
            </a:r>
          </a:p>
          <a:p>
            <a:pPr marL="457200" lvl="0" indent="-22860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Used to produce electricity</a:t>
            </a:r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6750" y="1900750"/>
            <a:ext cx="5317450" cy="29423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Resource Benefits or Pollution Causes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No harmful emissions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no harmful carbon dioxide emissions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Clean energy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carbon dioxide doesn’t provide any more harm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Abundant and renewal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products never run out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Reduce landfills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harmful waste &gt; something useful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Versatile</a:t>
            </a:r>
            <a:r>
              <a:rPr lang="en" dirty="0"/>
              <a:t> - </a:t>
            </a:r>
          </a:p>
          <a:p>
            <a:pPr marL="914400" lvl="0" indent="-22860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different products can be created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6950" y="2473600"/>
            <a:ext cx="3703400" cy="24607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Environmental Consequences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Transporting biomass </a:t>
            </a:r>
            <a:r>
              <a:rPr lang="en" dirty="0"/>
              <a:t>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noisy and has emission problems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Air quality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air quality implications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Water levels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high water levels 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Unstable conditions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biomass taken from unsustainable sources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Negative impacts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forest management and farming crops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4614" y="1635775"/>
            <a:ext cx="3225025" cy="238474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800"/>
              <a:t>Resource Uses or Pollution Conservation Efforts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270269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Food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all food contains biomass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Charcoal Production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left-over matter after wood is burned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Liquid Fuels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used as substitute for gasoline or diesel fuel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Generation of Heat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combustion process results in heat generation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Production of Gaseous Fuels</a:t>
            </a:r>
            <a:r>
              <a:rPr lang="en" dirty="0"/>
              <a:t> - </a:t>
            </a:r>
          </a:p>
          <a:p>
            <a:pPr marL="914400" lvl="0" indent="-22860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can be converted to biogas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7475" y="1152475"/>
            <a:ext cx="3120324" cy="2194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Costs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Biomass Plant Cost </a:t>
            </a:r>
            <a:r>
              <a:rPr lang="en" dirty="0"/>
              <a:t>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biomass plant = $3,500-$4,400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Capital Cost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$2.32 million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Staffing levels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$200,000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Fuel cost and return </a:t>
            </a:r>
            <a:r>
              <a:rPr lang="en" dirty="0"/>
              <a:t>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$1,787,269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Revenue </a:t>
            </a:r>
            <a:r>
              <a:rPr lang="en" dirty="0"/>
              <a:t>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$4,807,269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2299" y="1477469"/>
            <a:ext cx="3810000" cy="26860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2267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Applicable Legislation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699" y="987550"/>
            <a:ext cx="6184207" cy="378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50000"/>
              </a:lnSpc>
              <a:spcBef>
                <a:spcPts val="0"/>
              </a:spcBef>
            </a:pPr>
            <a:r>
              <a:rPr lang="en" u="sng" dirty="0"/>
              <a:t>Food, Conservation, and Energy act of 2008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two definitions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Energy Independence and Security act of 2007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new definition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Biomass Thermal Utilization act of 2015</a:t>
            </a:r>
            <a:r>
              <a:rPr lang="en" dirty="0"/>
              <a:t> 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30% tax credit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American Renewable Biomass Heating act of 2010 </a:t>
            </a:r>
            <a:r>
              <a:rPr lang="en" dirty="0"/>
              <a:t>-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Tax credit</a:t>
            </a:r>
          </a:p>
          <a:p>
            <a:pPr marL="457200" lvl="0" indent="-228600" rtl="0">
              <a:lnSpc>
                <a:spcPct val="50000"/>
              </a:lnSpc>
              <a:spcBef>
                <a:spcPts val="0"/>
              </a:spcBef>
              <a:buChar char="●"/>
            </a:pPr>
            <a:r>
              <a:rPr lang="en" u="sng" dirty="0"/>
              <a:t>Local Energy Supply and Resiliency act of 2013 -</a:t>
            </a:r>
            <a:r>
              <a:rPr lang="en" dirty="0"/>
              <a:t> </a:t>
            </a:r>
          </a:p>
          <a:p>
            <a:pPr marL="914400" lvl="0" indent="-228600" rtl="0">
              <a:lnSpc>
                <a:spcPct val="50000"/>
              </a:lnSpc>
              <a:spcBef>
                <a:spcPts val="0"/>
              </a:spcBef>
              <a:buChar char="-"/>
            </a:pPr>
            <a:r>
              <a:rPr lang="en" dirty="0"/>
              <a:t>technical assistance program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26180" y="1629734"/>
            <a:ext cx="2767720" cy="21983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11" name="Shape 111"/>
          <p:cNvSpPr txBox="1"/>
          <p:nvPr/>
        </p:nvSpPr>
        <p:spPr>
          <a:xfrm>
            <a:off x="6373500" y="1110217"/>
            <a:ext cx="27705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Biomass Heating Equipment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Extra Facts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017450"/>
            <a:ext cx="600438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14%+ world’s primary energy consumption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4% electricity generation in 2010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50% of US renewable energy</a:t>
            </a:r>
          </a:p>
          <a:p>
            <a:pPr marL="457200" lvl="0" indent="-228600" rtl="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2009 - biomass 3% energy consumed United States. </a:t>
            </a:r>
          </a:p>
          <a:p>
            <a:pPr marL="457200" lvl="0" indent="-228600">
              <a:lnSpc>
                <a:spcPct val="200000"/>
              </a:lnSpc>
              <a:spcBef>
                <a:spcPts val="0"/>
              </a:spcBef>
            </a:pPr>
            <a:r>
              <a:rPr lang="en" dirty="0"/>
              <a:t>2013 - 4.6 quadrillion energy units consumed in US</a:t>
            </a:r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6047" y="931112"/>
            <a:ext cx="3292125" cy="24580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389</Words>
  <Application>Microsoft Macintosh PowerPoint</Application>
  <PresentationFormat>On-screen Show (16:9)</PresentationFormat>
  <Paragraphs>94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Playfair Display</vt:lpstr>
      <vt:lpstr>Lato</vt:lpstr>
      <vt:lpstr>coral</vt:lpstr>
      <vt:lpstr>Biomass Fuel Energy Planting the biomass in your life</vt:lpstr>
      <vt:lpstr>Definition and Types</vt:lpstr>
      <vt:lpstr>Location</vt:lpstr>
      <vt:lpstr>Resource Benefits or Pollution Causes</vt:lpstr>
      <vt:lpstr>Environmental Consequences</vt:lpstr>
      <vt:lpstr>Resource Uses or Pollution Conservation Efforts</vt:lpstr>
      <vt:lpstr>Costs</vt:lpstr>
      <vt:lpstr>Applicable Legislation</vt:lpstr>
      <vt:lpstr>Extra Facts</vt:lpstr>
      <vt:lpstr>Literature Cited</vt:lpstr>
      <vt:lpstr>Video Element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Biomass Fuel Energy Planting the biomass in your life</dc:title>
  <cp:lastModifiedBy>Craig Reuter</cp:lastModifiedBy>
  <cp:revision>2</cp:revision>
  <dcterms:modified xsi:type="dcterms:W3CDTF">2016-03-14T19:40:12Z</dcterms:modified>
</cp:coreProperties>
</file>