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AB435-990E-2A43-A83F-6E760950CECB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F7B1-7413-9A4A-B366-45CE89DDB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Bio-</a:t>
            </a:r>
            <a:r>
              <a:rPr lang="en-US" baseline="0" dirty="0" smtClean="0"/>
              <a:t> Its like the atmosphere is like its own thermostat it heats up the cools down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Solar- The sun changes the cloud formation ocean currents and wind that causes the climate to change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F7B1-7413-9A4A-B366-45CE89DDB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r>
              <a:rPr lang="en-US" baseline="0" dirty="0" smtClean="0"/>
              <a:t> the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F7B1-7413-9A4A-B366-45CE89DDB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7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F7B1-7413-9A4A-B366-45CE89DDB5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23,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JAbATJCug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192" y="2708476"/>
            <a:ext cx="4044827" cy="1702160"/>
          </a:xfrm>
        </p:spPr>
        <p:txBody>
          <a:bodyPr>
            <a:normAutofit/>
          </a:bodyPr>
          <a:lstStyle/>
          <a:p>
            <a:r>
              <a:rPr lang="en-US" dirty="0" smtClean="0"/>
              <a:t>Global warming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Burn </a:t>
            </a:r>
            <a:r>
              <a:rPr lang="en-US" smtClean="0"/>
              <a:t>baby burn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2" y="1533855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8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Global warming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5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30445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Definition &amp;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26" y="1873445"/>
            <a:ext cx="6777317" cy="40545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000" dirty="0" smtClean="0"/>
              <a:t>Global warming is a gradual increase in earths temperature witch results in the greenhouse effect.</a:t>
            </a:r>
          </a:p>
          <a:p>
            <a:pPr>
              <a:lnSpc>
                <a:spcPct val="140000"/>
              </a:lnSpc>
            </a:pPr>
            <a:r>
              <a:rPr lang="en-US" sz="2000" dirty="0" smtClean="0"/>
              <a:t>Theories</a:t>
            </a:r>
          </a:p>
          <a:p>
            <a:pPr marL="52578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2000" dirty="0" smtClean="0"/>
              <a:t>Bio-thermostat</a:t>
            </a:r>
          </a:p>
          <a:p>
            <a:pPr marL="52578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2000" dirty="0" smtClean="0"/>
              <a:t>Solar variability</a:t>
            </a:r>
          </a:p>
          <a:p>
            <a:pPr marL="52578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2000" dirty="0" smtClean="0"/>
              <a:t>Ocean currents</a:t>
            </a:r>
          </a:p>
          <a:p>
            <a:pPr marL="52578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2000" dirty="0"/>
              <a:t>Human forcing's besides greenhouse gases</a:t>
            </a:r>
          </a:p>
          <a:p>
            <a:pPr marL="525780" indent="-457200">
              <a:lnSpc>
                <a:spcPct val="140000"/>
              </a:lnSpc>
              <a:buFont typeface="+mj-lt"/>
              <a:buAutoNum type="arabicPeriod"/>
            </a:pPr>
            <a:endParaRPr lang="en-US" sz="2000" dirty="0" smtClean="0"/>
          </a:p>
          <a:p>
            <a:pPr marL="525780" indent="-457200">
              <a:lnSpc>
                <a:spcPct val="140000"/>
              </a:lnSpc>
              <a:buFont typeface="+mj-lt"/>
              <a:buAutoNum type="arabicPeriod"/>
            </a:pPr>
            <a:endParaRPr lang="en-US" sz="2000" dirty="0" smtClean="0"/>
          </a:p>
          <a:p>
            <a:pPr marL="525780" indent="-457200">
              <a:buFont typeface="+mj-lt"/>
              <a:buAutoNum type="arabicPeriod"/>
            </a:pPr>
            <a:endParaRPr lang="en-US" sz="2000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651" y="2791538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4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China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United </a:t>
            </a:r>
            <a:r>
              <a:rPr lang="en-US" dirty="0" smtClean="0"/>
              <a:t>states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Almost everywhere 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655" y="2345694"/>
            <a:ext cx="3328835" cy="41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4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Factories </a:t>
            </a:r>
          </a:p>
          <a:p>
            <a:r>
              <a:rPr lang="en-US" dirty="0" smtClean="0"/>
              <a:t>Cars </a:t>
            </a:r>
          </a:p>
          <a:p>
            <a:r>
              <a:rPr lang="en-US" dirty="0" smtClean="0"/>
              <a:t>Trucks </a:t>
            </a:r>
          </a:p>
          <a:p>
            <a:r>
              <a:rPr lang="en-US" dirty="0" smtClean="0"/>
              <a:t>Schools </a:t>
            </a:r>
          </a:p>
          <a:p>
            <a:r>
              <a:rPr lang="en-US" dirty="0" smtClean="0"/>
              <a:t>Everything that emits something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722" y="4561086"/>
            <a:ext cx="3048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5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Consequences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the world hotter </a:t>
            </a:r>
          </a:p>
          <a:p>
            <a:r>
              <a:rPr lang="en-US" dirty="0"/>
              <a:t>Causes you to have health issues </a:t>
            </a:r>
          </a:p>
          <a:p>
            <a:r>
              <a:rPr lang="en-US" dirty="0"/>
              <a:t>Dryer weather </a:t>
            </a:r>
          </a:p>
          <a:p>
            <a:r>
              <a:rPr lang="en-US" dirty="0"/>
              <a:t>Less water </a:t>
            </a:r>
          </a:p>
          <a:p>
            <a:r>
              <a:rPr lang="en-US" dirty="0" smtClean="0"/>
              <a:t>More sun burns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48" y="4191716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1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Pollution Conservation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co2 Emissions </a:t>
            </a:r>
          </a:p>
          <a:p>
            <a:r>
              <a:rPr lang="en-US" dirty="0" smtClean="0"/>
              <a:t>Ride bike</a:t>
            </a:r>
          </a:p>
          <a:p>
            <a:r>
              <a:rPr lang="en-US" dirty="0" smtClean="0"/>
              <a:t>Reduce all Emissions</a:t>
            </a:r>
          </a:p>
          <a:p>
            <a:r>
              <a:rPr lang="en-US" dirty="0" smtClean="0"/>
              <a:t>Recycle more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636" y="3782792"/>
            <a:ext cx="4232877" cy="27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 – 22 million </a:t>
            </a:r>
          </a:p>
          <a:p>
            <a:r>
              <a:rPr lang="en-US" dirty="0" smtClean="0"/>
              <a:t>Each household- 1000 </a:t>
            </a:r>
          </a:p>
          <a:p>
            <a:r>
              <a:rPr lang="en-US" dirty="0" smtClean="0"/>
              <a:t>Cooling bill- 50 more</a:t>
            </a:r>
          </a:p>
          <a:p>
            <a:r>
              <a:rPr lang="en-US" dirty="0" smtClean="0"/>
              <a:t>Drinks- 50 a month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38" y="3533339"/>
            <a:ext cx="3994391" cy="29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legislation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air act</a:t>
            </a:r>
          </a:p>
          <a:p>
            <a:r>
              <a:rPr lang="en-US" dirty="0" smtClean="0"/>
              <a:t>Global warming act</a:t>
            </a:r>
          </a:p>
          <a:p>
            <a:r>
              <a:rPr lang="en-US" dirty="0" smtClean="0"/>
              <a:t>General emissions act</a:t>
            </a:r>
          </a:p>
          <a:p>
            <a:r>
              <a:rPr lang="en-US" dirty="0" smtClean="0"/>
              <a:t>Air quality control 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75" y="3093784"/>
            <a:ext cx="3676669" cy="34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376" y="2012923"/>
            <a:ext cx="6777317" cy="3508977"/>
          </a:xfrm>
        </p:spPr>
        <p:txBody>
          <a:bodyPr/>
          <a:lstStyle/>
          <a:p>
            <a:r>
              <a:rPr lang="en-US" dirty="0" smtClean="0"/>
              <a:t>6 billion tons of carbon dioxide each year</a:t>
            </a:r>
          </a:p>
          <a:p>
            <a:r>
              <a:rPr lang="en-US" dirty="0" smtClean="0"/>
              <a:t>Since 1870 sea level have gone up 8 in</a:t>
            </a:r>
          </a:p>
          <a:p>
            <a:r>
              <a:rPr lang="en-US" dirty="0" smtClean="0"/>
              <a:t>Global warming affects coral reefs </a:t>
            </a:r>
          </a:p>
          <a:p>
            <a:r>
              <a:rPr lang="en-US" dirty="0" smtClean="0"/>
              <a:t>There is more carbon dioxide right now then any point in the last 800,000 </a:t>
            </a:r>
          </a:p>
          <a:p>
            <a:r>
              <a:rPr lang="en-US" dirty="0" smtClean="0"/>
              <a:t>Clean air act cut the emissions by 26% in the last 7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586" y="4660940"/>
            <a:ext cx="2748042" cy="18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216</TotalTime>
  <Words>215</Words>
  <Application>Microsoft Macintosh PowerPoint</Application>
  <PresentationFormat>On-screen Show (4:3)</PresentationFormat>
  <Paragraphs>57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Global warming </vt:lpstr>
      <vt:lpstr>Definition &amp; Types </vt:lpstr>
      <vt:lpstr>Location </vt:lpstr>
      <vt:lpstr>Pollution causes </vt:lpstr>
      <vt:lpstr>Environmental Consequences </vt:lpstr>
      <vt:lpstr>Pollution Conservation Efforts</vt:lpstr>
      <vt:lpstr>Cost </vt:lpstr>
      <vt:lpstr>Applicable legislation </vt:lpstr>
      <vt:lpstr>Facts </vt:lpstr>
      <vt:lpstr>Video </vt:lpstr>
    </vt:vector>
  </TitlesOfParts>
  <Company>central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 </dc:title>
  <dc:creator>McGwire Eden</dc:creator>
  <cp:lastModifiedBy>McGwire Eden</cp:lastModifiedBy>
  <cp:revision>11</cp:revision>
  <dcterms:created xsi:type="dcterms:W3CDTF">2014-01-13T18:31:39Z</dcterms:created>
  <dcterms:modified xsi:type="dcterms:W3CDTF">2014-04-23T16:25:44Z</dcterms:modified>
</cp:coreProperties>
</file>