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4/3/16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zonehole.com/" TargetMode="External"/><Relationship Id="rId4" Type="http://schemas.openxmlformats.org/officeDocument/2006/relationships/hyperlink" Target="https://www.epa.gov/ozone-layer-protection/ozone-depleting-substances" TargetMode="External"/><Relationship Id="rId5" Type="http://schemas.openxmlformats.org/officeDocument/2006/relationships/hyperlink" Target="http://www.bcairquality.ca/101/ozone-depletion-impacts.html" TargetMode="External"/><Relationship Id="rId6" Type="http://schemas.openxmlformats.org/officeDocument/2006/relationships/hyperlink" Target="http://www.epd.gov.hk/epd/english/environmentinhk/air/ozone_layer_protection/wn6_info_olp_ue_c.html" TargetMode="Externa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vironment.nationalgeographic.com/environment/global-warming/ozone-depletion-overview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679" y="125760"/>
            <a:ext cx="6480048" cy="2301240"/>
          </a:xfrm>
        </p:spPr>
        <p:txBody>
          <a:bodyPr/>
          <a:lstStyle/>
          <a:p>
            <a:pPr algn="ctr"/>
            <a:r>
              <a:rPr lang="en-US" dirty="0" smtClean="0"/>
              <a:t>Ozone Depletion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7157" y="5105400"/>
            <a:ext cx="5236328" cy="1752600"/>
          </a:xfrm>
        </p:spPr>
        <p:txBody>
          <a:bodyPr/>
          <a:lstStyle/>
          <a:p>
            <a:pPr algn="ctr"/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ngla Sangam MN"/>
                <a:cs typeface="Bangla Sangam MN"/>
              </a:rPr>
              <a:t>Sam Puck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angla Sangam MN"/>
              <a:cs typeface="Bangla Sangam M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59" y="1107120"/>
            <a:ext cx="5764064" cy="4320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082" y="5650395"/>
            <a:ext cx="79327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angla Sangam MN"/>
                <a:cs typeface="Bangla Sangam MN"/>
              </a:rPr>
              <a:t>“ A growing hole of problems”</a:t>
            </a:r>
            <a:endParaRPr lang="en-US" sz="23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angla Sangam MN"/>
              <a:cs typeface="Bangla Sangam MN"/>
            </a:endParaRPr>
          </a:p>
        </p:txBody>
      </p:sp>
    </p:spTree>
    <p:extLst>
      <p:ext uri="{BB962C8B-B14F-4D97-AF65-F5344CB8AC3E}">
        <p14:creationId xmlns:p14="http://schemas.microsoft.com/office/powerpoint/2010/main" val="379718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Video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What happened to the holes in the ozone layer- - Global Idea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6153" y="1567002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10291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Literature Cited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http://environment.nationalgeographic.com/environment/global-warming/ozone-depletion-overview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http://www.theozonehole.com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https://www.epa.gov/ozone-layer-protection/ozone-depleting-</a:t>
            </a:r>
            <a:r>
              <a:rPr lang="en-US" sz="2000" dirty="0" smtClean="0">
                <a:hlinkClick r:id="rId4"/>
              </a:rPr>
              <a:t>substances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http://www.bcairquality.ca/101/ozone-depletion-</a:t>
            </a:r>
            <a:r>
              <a:rPr lang="en-US" sz="2000" dirty="0" smtClean="0">
                <a:hlinkClick r:id="rId5"/>
              </a:rPr>
              <a:t>impacts.html</a:t>
            </a:r>
            <a:endParaRPr lang="en-US" sz="2000" dirty="0" smtClean="0"/>
          </a:p>
          <a:p>
            <a:r>
              <a:rPr lang="en-US" sz="2000" dirty="0">
                <a:hlinkClick r:id="rId6"/>
              </a:rPr>
              <a:t>http://www.epd.gov.hk/epd/english/environmentinhk/air/ozone_layer_protection/</a:t>
            </a:r>
            <a:r>
              <a:rPr lang="en-US" sz="2000" dirty="0" smtClean="0">
                <a:hlinkClick r:id="rId6"/>
              </a:rPr>
              <a:t>wn6_info_olp_ue_c.html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236" y="4553848"/>
            <a:ext cx="3472763" cy="23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Definition and Types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40" y="1634845"/>
            <a:ext cx="7467600" cy="45259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Bangla Sangam MN"/>
                <a:cs typeface="Bangla Sangam MN"/>
              </a:rPr>
              <a:t>Destruction of the stratospheric</a:t>
            </a:r>
          </a:p>
          <a:p>
            <a:pPr marL="36576" indent="0"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 ozone layer which shields the </a:t>
            </a:r>
          </a:p>
          <a:p>
            <a:pPr marL="36576" indent="0"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earth from ultraviolet radiation</a:t>
            </a:r>
          </a:p>
          <a:p>
            <a:pPr marL="36576" indent="0"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 harmful to life. </a:t>
            </a:r>
          </a:p>
          <a:p>
            <a:endParaRPr lang="en-US" sz="2500" dirty="0" smtClean="0">
              <a:latin typeface="Bangla Sangam MN"/>
              <a:cs typeface="Bangla Sangam MN"/>
            </a:endParaRPr>
          </a:p>
          <a:p>
            <a:r>
              <a:rPr lang="en-US" sz="2500" dirty="0" smtClean="0">
                <a:latin typeface="Bangla Sangam MN"/>
                <a:cs typeface="Bangla Sangam MN"/>
              </a:rPr>
              <a:t>Ozone Depleting Substances:</a:t>
            </a:r>
          </a:p>
          <a:p>
            <a:pPr lvl="1"/>
            <a:r>
              <a:rPr lang="en-US" sz="2100" dirty="0" smtClean="0">
                <a:latin typeface="Bangla Sangam MN"/>
                <a:cs typeface="Bangla Sangam MN"/>
              </a:rPr>
              <a:t>Chlorofluorocarbons </a:t>
            </a:r>
          </a:p>
          <a:p>
            <a:pPr lvl="1"/>
            <a:r>
              <a:rPr lang="en-US" sz="2100" dirty="0" err="1" smtClean="0">
                <a:latin typeface="Bangla Sangam MN"/>
                <a:cs typeface="Bangla Sangam MN"/>
              </a:rPr>
              <a:t>Hydrochlorofluoracarbons</a:t>
            </a:r>
            <a:endParaRPr lang="en-US" sz="2100" dirty="0" smtClean="0">
              <a:latin typeface="Bangla Sangam MN"/>
              <a:cs typeface="Bangla Sangam MN"/>
            </a:endParaRPr>
          </a:p>
          <a:p>
            <a:pPr lvl="1"/>
            <a:r>
              <a:rPr lang="en-US" sz="2100" dirty="0" smtClean="0">
                <a:latin typeface="Bangla Sangam MN"/>
                <a:cs typeface="Bangla Sangam MN"/>
              </a:rPr>
              <a:t>Carbon tetrachloride </a:t>
            </a:r>
          </a:p>
          <a:p>
            <a:pPr lvl="1"/>
            <a:r>
              <a:rPr lang="en-US" sz="2100" dirty="0" smtClean="0">
                <a:latin typeface="Bangla Sangam MN"/>
                <a:cs typeface="Bangla Sangam MN"/>
              </a:rPr>
              <a:t>Methyl chloroform </a:t>
            </a:r>
            <a:endParaRPr lang="en-US" sz="2100" dirty="0">
              <a:latin typeface="Bangla Sangam MN"/>
              <a:cs typeface="Bangla Sangam M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598" y="2589397"/>
            <a:ext cx="3281402" cy="42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Locations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78" y="1600200"/>
            <a:ext cx="7467600" cy="45259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Bangla Sangam MN"/>
                <a:cs typeface="Bangla Sangam MN"/>
              </a:rPr>
              <a:t>The Antarctic ozone hole</a:t>
            </a:r>
          </a:p>
          <a:p>
            <a:pPr marL="36576" indent="0">
              <a:lnSpc>
                <a:spcPct val="150000"/>
              </a:lnSpc>
              <a:buNone/>
            </a:pPr>
            <a:endParaRPr lang="en-US" sz="2500" dirty="0">
              <a:latin typeface="Bangla Sangam MN"/>
              <a:cs typeface="Bangla Sangam MN"/>
            </a:endParaRPr>
          </a:p>
          <a:p>
            <a:pPr marL="36576" indent="0"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Consumption of ODS:</a:t>
            </a:r>
          </a:p>
          <a:p>
            <a:r>
              <a:rPr lang="en-US" sz="2500" dirty="0">
                <a:latin typeface="Bangla Sangam MN"/>
                <a:cs typeface="Bangla Sangam MN"/>
              </a:rPr>
              <a:t>North America </a:t>
            </a:r>
          </a:p>
          <a:p>
            <a:r>
              <a:rPr lang="en-US" sz="2500" dirty="0">
                <a:latin typeface="Bangla Sangam MN"/>
                <a:cs typeface="Bangla Sangam MN"/>
              </a:rPr>
              <a:t>Latin America </a:t>
            </a:r>
            <a:endParaRPr lang="en-US" sz="2500" dirty="0" smtClean="0">
              <a:latin typeface="Bangla Sangam MN"/>
              <a:cs typeface="Bangla Sangam MN"/>
            </a:endParaRPr>
          </a:p>
          <a:p>
            <a:r>
              <a:rPr lang="en-US" sz="2500" dirty="0" smtClean="0">
                <a:latin typeface="Bangla Sangam MN"/>
                <a:cs typeface="Bangla Sangam MN"/>
              </a:rPr>
              <a:t>Asia</a:t>
            </a:r>
          </a:p>
          <a:p>
            <a:r>
              <a:rPr lang="en-US" sz="2500" dirty="0" smtClean="0">
                <a:latin typeface="Bangla Sangam MN"/>
                <a:cs typeface="Bangla Sangam MN"/>
              </a:rPr>
              <a:t>Africa</a:t>
            </a:r>
          </a:p>
          <a:p>
            <a:r>
              <a:rPr lang="en-US" sz="2500" dirty="0" smtClean="0">
                <a:latin typeface="Bangla Sangam MN"/>
                <a:cs typeface="Bangla Sangam MN"/>
              </a:rPr>
              <a:t>Europe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716" y="1417638"/>
            <a:ext cx="2881284" cy="2899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673" y="4501701"/>
            <a:ext cx="6569328" cy="23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Pollution Causes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53" y="1704425"/>
            <a:ext cx="7467600" cy="45259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>
                <a:latin typeface="Bangla Sangam MN"/>
                <a:cs typeface="Bangla Sangam MN"/>
              </a:rPr>
              <a:t>Items Containing ODS: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>
                <a:latin typeface="Bangla Sangam MN"/>
                <a:cs typeface="Bangla Sangam MN"/>
              </a:rPr>
              <a:t>Refrigerators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>
                <a:latin typeface="Bangla Sangam MN"/>
                <a:cs typeface="Bangla Sangam MN"/>
              </a:rPr>
              <a:t>Air Conditioners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>
                <a:latin typeface="Bangla Sangam MN"/>
                <a:cs typeface="Bangla Sangam MN"/>
              </a:rPr>
              <a:t>Fire Extinguishers 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>
                <a:latin typeface="Bangla Sangam MN"/>
                <a:cs typeface="Bangla Sangam MN"/>
              </a:rPr>
              <a:t>Dry Cleaning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>
                <a:latin typeface="Bangla Sangam MN"/>
                <a:cs typeface="Bangla Sangam MN"/>
              </a:rPr>
              <a:t>Cleaning Solutions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>
                <a:latin typeface="Bangla Sangam MN"/>
                <a:cs typeface="Bangla Sangam MN"/>
              </a:rPr>
              <a:t>Electronic Equipment </a:t>
            </a:r>
            <a:endParaRPr lang="en-US" sz="2400" dirty="0">
              <a:latin typeface="Bangla Sangam MN"/>
              <a:cs typeface="Bangla Sangam M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658" y="2783208"/>
            <a:ext cx="4165342" cy="40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8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Environmental Consequences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68" y="1600200"/>
            <a:ext cx="7467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Harm to human life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Negative impacts to plant life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Damage to Marine life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Harm to other animal life 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Growing of the ozone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  hole and large scale 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n-US" sz="2500" dirty="0">
                <a:latin typeface="Bangla Sangam MN"/>
                <a:cs typeface="Bangla Sangam MN"/>
              </a:rPr>
              <a:t> </a:t>
            </a:r>
            <a:r>
              <a:rPr lang="en-US" sz="2500" dirty="0" smtClean="0">
                <a:latin typeface="Bangla Sangam MN"/>
                <a:cs typeface="Bangla Sangam MN"/>
              </a:rPr>
              <a:t> ozone thinning</a:t>
            </a:r>
            <a:endParaRPr lang="en-US" sz="2500" dirty="0">
              <a:latin typeface="Bangla Sangam MN"/>
              <a:cs typeface="Bangla Sangam M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155" y="2899130"/>
            <a:ext cx="4046844" cy="39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Conservation Efforts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39" y="1417638"/>
            <a:ext cx="7467600" cy="5257799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Bangla Sangam MN"/>
                <a:cs typeface="Bangla Sangam MN"/>
              </a:rPr>
              <a:t>Use non-ozone depleting alternatives</a:t>
            </a:r>
          </a:p>
          <a:p>
            <a:r>
              <a:rPr lang="en-US" sz="2500" dirty="0" smtClean="0">
                <a:latin typeface="Bangla Sangam MN"/>
                <a:cs typeface="Bangla Sangam MN"/>
              </a:rPr>
              <a:t>Regulation of imported and </a:t>
            </a:r>
          </a:p>
          <a:p>
            <a:pPr marL="36576" indent="0"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manufactured ODS</a:t>
            </a:r>
          </a:p>
          <a:p>
            <a:r>
              <a:rPr lang="en-US" sz="2500" dirty="0" smtClean="0">
                <a:latin typeface="Bangla Sangam MN"/>
                <a:cs typeface="Bangla Sangam MN"/>
              </a:rPr>
              <a:t> Inspections to prevent or </a:t>
            </a:r>
          </a:p>
          <a:p>
            <a:pPr marL="36576" indent="0"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minimize refrigerant leaks</a:t>
            </a:r>
          </a:p>
          <a:p>
            <a:r>
              <a:rPr lang="en-US" sz="2500" dirty="0" smtClean="0">
                <a:latin typeface="Bangla Sangam MN"/>
                <a:cs typeface="Bangla Sangam MN"/>
              </a:rPr>
              <a:t>Dispose of refrigerators, </a:t>
            </a:r>
          </a:p>
          <a:p>
            <a:pPr marL="36576" indent="0"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freezers, and air conditioning </a:t>
            </a:r>
          </a:p>
          <a:p>
            <a:pPr marL="36576" indent="0"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units properly</a:t>
            </a:r>
          </a:p>
          <a:p>
            <a:r>
              <a:rPr lang="en-US" sz="2500" dirty="0" smtClean="0">
                <a:latin typeface="Bangla Sangam MN"/>
                <a:cs typeface="Bangla Sangam MN"/>
              </a:rPr>
              <a:t>Avoid  household aerosols </a:t>
            </a:r>
          </a:p>
          <a:p>
            <a:pPr marL="36576" indent="0"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containing CFCs</a:t>
            </a:r>
            <a:endParaRPr lang="en-US" sz="2500" dirty="0">
              <a:latin typeface="Bangla Sangam MN"/>
              <a:cs typeface="Bangla Sangam M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66" y="4418150"/>
            <a:ext cx="3253133" cy="2439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66" y="1978298"/>
            <a:ext cx="3253134" cy="24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Costs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1469678"/>
            <a:ext cx="7467600" cy="53883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Costs Americans $2.9 to $5.4 billion in additional health costs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Appliance disposals are $30-$100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Refrigerant leak detection (inspection): $75-$200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Refrigerant leak repair-</a:t>
            </a:r>
          </a:p>
          <a:p>
            <a:pPr marL="36576" indent="0">
              <a:lnSpc>
                <a:spcPct val="120000"/>
              </a:lnSpc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 $225-$1600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Natural refrigerant</a:t>
            </a:r>
          </a:p>
          <a:p>
            <a:pPr marL="36576" indent="0">
              <a:lnSpc>
                <a:spcPct val="120000"/>
              </a:lnSpc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 replacement- $160-$400</a:t>
            </a:r>
          </a:p>
          <a:p>
            <a:endParaRPr lang="en-US" sz="2500" dirty="0">
              <a:latin typeface="Bangla Sangam MN"/>
              <a:cs typeface="Bangla Sangam M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228" y="3896492"/>
            <a:ext cx="4500772" cy="29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Applicable Legislation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Clean Air Act</a:t>
            </a:r>
          </a:p>
          <a:p>
            <a:pPr>
              <a:lnSpc>
                <a:spcPct val="13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Montreal Protocol on ODS</a:t>
            </a:r>
          </a:p>
          <a:p>
            <a:pPr>
              <a:lnSpc>
                <a:spcPct val="13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Ozone Depleting Substances</a:t>
            </a:r>
          </a:p>
          <a:p>
            <a:pPr marL="36576" indent="0">
              <a:lnSpc>
                <a:spcPct val="130000"/>
              </a:lnSpc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 Regulation </a:t>
            </a:r>
          </a:p>
          <a:p>
            <a:pPr>
              <a:lnSpc>
                <a:spcPct val="13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Environmental Code of </a:t>
            </a:r>
          </a:p>
          <a:p>
            <a:pPr marL="36576" indent="0">
              <a:lnSpc>
                <a:spcPct val="130000"/>
              </a:lnSpc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Practice of Elimination of HCFCs</a:t>
            </a:r>
          </a:p>
          <a:p>
            <a:pPr>
              <a:lnSpc>
                <a:spcPct val="13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Ozone Layer Protection </a:t>
            </a:r>
          </a:p>
          <a:p>
            <a:pPr marL="36576" indent="0">
              <a:lnSpc>
                <a:spcPct val="130000"/>
              </a:lnSpc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Act of 1996</a:t>
            </a:r>
            <a:endParaRPr lang="en-US" sz="2500" dirty="0">
              <a:latin typeface="Bangla Sangam MN"/>
              <a:cs typeface="Bangla Sangam M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391" y="3441792"/>
            <a:ext cx="3246609" cy="34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Extra Facts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298"/>
            <a:ext cx="8032259" cy="56057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A decrease of 1% in the ozone layer can cause 5% increased cases of skin cancer. </a:t>
            </a:r>
          </a:p>
          <a:p>
            <a:pPr>
              <a:lnSpc>
                <a:spcPct val="11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1970’s research led to the discovery of the ozone hole.</a:t>
            </a:r>
          </a:p>
          <a:p>
            <a:pPr>
              <a:lnSpc>
                <a:spcPct val="11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Ozone gases sit about 25-30 </a:t>
            </a:r>
            <a:r>
              <a:rPr lang="en-US" sz="2500" dirty="0" err="1" smtClean="0">
                <a:latin typeface="Bangla Sangam MN"/>
                <a:cs typeface="Bangla Sangam MN"/>
              </a:rPr>
              <a:t>kms</a:t>
            </a:r>
            <a:r>
              <a:rPr lang="en-US" sz="2500" dirty="0" smtClean="0">
                <a:latin typeface="Bangla Sangam MN"/>
                <a:cs typeface="Bangla Sangam MN"/>
              </a:rPr>
              <a:t> above Earth’s surface. </a:t>
            </a:r>
          </a:p>
          <a:p>
            <a:pPr>
              <a:lnSpc>
                <a:spcPct val="11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CFCs are responsible for about 80% of ozone depletion.</a:t>
            </a:r>
          </a:p>
          <a:p>
            <a:pPr>
              <a:lnSpc>
                <a:spcPct val="110000"/>
              </a:lnSpc>
            </a:pPr>
            <a:r>
              <a:rPr lang="en-US" sz="2500" dirty="0" smtClean="0">
                <a:latin typeface="Bangla Sangam MN"/>
                <a:cs typeface="Bangla Sangam MN"/>
              </a:rPr>
              <a:t>CFCs remain in the </a:t>
            </a:r>
          </a:p>
          <a:p>
            <a:pPr marL="36576" indent="0">
              <a:lnSpc>
                <a:spcPct val="110000"/>
              </a:lnSpc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atmosphere for 20-120</a:t>
            </a:r>
          </a:p>
          <a:p>
            <a:pPr marL="36576" indent="0">
              <a:lnSpc>
                <a:spcPct val="110000"/>
              </a:lnSpc>
              <a:buNone/>
            </a:pPr>
            <a:r>
              <a:rPr lang="en-US" sz="2500" dirty="0" smtClean="0">
                <a:latin typeface="Bangla Sangam MN"/>
                <a:cs typeface="Bangla Sangam MN"/>
              </a:rPr>
              <a:t> years before being destroyed. </a:t>
            </a:r>
            <a:endParaRPr lang="en-US" sz="2500" dirty="0">
              <a:latin typeface="Bangla Sangam MN"/>
              <a:cs typeface="Bangla Sangam M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635" y="4643885"/>
            <a:ext cx="3732365" cy="221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1210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201</TotalTime>
  <Words>373</Words>
  <Application>Microsoft Macintosh PowerPoint</Application>
  <PresentationFormat>On-screen Show (4:3)</PresentationFormat>
  <Paragraphs>85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Ozone Depletion </vt:lpstr>
      <vt:lpstr>Definition and Types </vt:lpstr>
      <vt:lpstr>Locations</vt:lpstr>
      <vt:lpstr>Pollution Causes </vt:lpstr>
      <vt:lpstr>Environmental Consequences</vt:lpstr>
      <vt:lpstr>Conservation Efforts </vt:lpstr>
      <vt:lpstr>Costs </vt:lpstr>
      <vt:lpstr>Applicable Legislation </vt:lpstr>
      <vt:lpstr>Extra Facts </vt:lpstr>
      <vt:lpstr>Video </vt:lpstr>
      <vt:lpstr>Literature Cited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 Depletion </dc:title>
  <dc:creator>Samantha Puck</dc:creator>
  <cp:lastModifiedBy>Samantha Puck</cp:lastModifiedBy>
  <cp:revision>16</cp:revision>
  <dcterms:created xsi:type="dcterms:W3CDTF">2016-04-04T01:17:36Z</dcterms:created>
  <dcterms:modified xsi:type="dcterms:W3CDTF">2016-04-04T04:39:35Z</dcterms:modified>
</cp:coreProperties>
</file>